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273" r:id="rId3"/>
    <p:sldId id="274" r:id="rId4"/>
    <p:sldId id="275" r:id="rId5"/>
    <p:sldId id="277" r:id="rId6"/>
    <p:sldId id="261" r:id="rId7"/>
    <p:sldId id="279" r:id="rId8"/>
    <p:sldId id="280" r:id="rId9"/>
    <p:sldId id="282" r:id="rId10"/>
    <p:sldId id="265" r:id="rId11"/>
    <p:sldId id="266" r:id="rId12"/>
    <p:sldId id="286" r:id="rId13"/>
    <p:sldId id="283" r:id="rId14"/>
    <p:sldId id="287"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3" pos="2656" userDrawn="1">
          <p15:clr>
            <a:srgbClr val="A4A3A4"/>
          </p15:clr>
        </p15:guide>
        <p15:guide id="4" pos="2912" userDrawn="1">
          <p15:clr>
            <a:srgbClr val="A4A3A4"/>
          </p15:clr>
        </p15:guide>
        <p15:guide id="5" pos="2048" userDrawn="1">
          <p15:clr>
            <a:srgbClr val="A4A3A4"/>
          </p15:clr>
        </p15:guide>
        <p15:guide id="6" pos="4768" userDrawn="1">
          <p15:clr>
            <a:srgbClr val="A4A3A4"/>
          </p15:clr>
        </p15:guide>
        <p15:guide id="7" pos="5024" userDrawn="1">
          <p15:clr>
            <a:srgbClr val="A4A3A4"/>
          </p15:clr>
        </p15:guide>
        <p15:guide id="8" pos="5312" userDrawn="1">
          <p15:clr>
            <a:srgbClr val="A4A3A4"/>
          </p15:clr>
        </p15:guide>
        <p15:guide id="9" orient="horz" pos="1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4002B"/>
    <a:srgbClr val="4A1A20"/>
    <a:srgbClr val="500000"/>
    <a:srgbClr val="FCE300"/>
    <a:srgbClr val="277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9"/>
    <p:restoredTop sz="96154"/>
  </p:normalViewPr>
  <p:slideViewPr>
    <p:cSldViewPr snapToGrid="0" showGuides="1">
      <p:cViewPr varScale="1">
        <p:scale>
          <a:sx n="133" d="100"/>
          <a:sy n="133" d="100"/>
        </p:scale>
        <p:origin x="216" y="1152"/>
      </p:cViewPr>
      <p:guideLst>
        <p:guide orient="horz" pos="2184"/>
        <p:guide pos="2656"/>
        <p:guide pos="2912"/>
        <p:guide pos="2048"/>
        <p:guide pos="4768"/>
        <p:guide pos="5024"/>
        <p:guide pos="5312"/>
        <p:guide orient="horz" pos="1272"/>
      </p:guideLst>
    </p:cSldViewPr>
  </p:slideViewPr>
  <p:outlineViewPr>
    <p:cViewPr>
      <p:scale>
        <a:sx n="33" d="100"/>
        <a:sy n="33" d="100"/>
      </p:scale>
      <p:origin x="0" y="-3008"/>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43" d="100"/>
          <a:sy n="143" d="100"/>
        </p:scale>
        <p:origin x="261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128B58-3A59-13E9-0BE3-E3B9BE0905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6D42F6-A816-4FB3-874E-0B75C42B2A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350FB8-4D82-1D44-BC1F-ACFE83155482}" type="datetimeFigureOut">
              <a:rPr lang="en-US" smtClean="0"/>
              <a:t>4/17/24</a:t>
            </a:fld>
            <a:endParaRPr lang="en-US"/>
          </a:p>
        </p:txBody>
      </p:sp>
      <p:sp>
        <p:nvSpPr>
          <p:cNvPr id="4" name="Footer Placeholder 3">
            <a:extLst>
              <a:ext uri="{FF2B5EF4-FFF2-40B4-BE49-F238E27FC236}">
                <a16:creationId xmlns:a16="http://schemas.microsoft.com/office/drawing/2014/main" id="{6C9996D1-8392-5EC1-D397-BF53A70762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0A160E4-9F8E-FD23-D3BF-519B29E6A1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D924CA-79B0-2F48-BFBF-CABE2C7879CB}" type="slidenum">
              <a:rPr lang="en-US" smtClean="0"/>
              <a:t>‹#›</a:t>
            </a:fld>
            <a:endParaRPr lang="en-US"/>
          </a:p>
        </p:txBody>
      </p:sp>
    </p:spTree>
    <p:extLst>
      <p:ext uri="{BB962C8B-B14F-4D97-AF65-F5344CB8AC3E}">
        <p14:creationId xmlns:p14="http://schemas.microsoft.com/office/powerpoint/2010/main" val="38848113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0C2FC-0FE9-5740-BE89-BF3FF77A9649}" type="datetimeFigureOut">
              <a:rPr lang="en-US" smtClean="0"/>
              <a:t>4/17/24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42AEE-4A2A-9148-A2CC-12329DEA9A6E}" type="slidenum">
              <a:rPr lang="en-US" smtClean="0"/>
              <a:t>‹#›</a:t>
            </a:fld>
            <a:endParaRPr lang="en-US"/>
          </a:p>
        </p:txBody>
      </p:sp>
    </p:spTree>
    <p:extLst>
      <p:ext uri="{BB962C8B-B14F-4D97-AF65-F5344CB8AC3E}">
        <p14:creationId xmlns:p14="http://schemas.microsoft.com/office/powerpoint/2010/main" val="3167586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42AEE-4A2A-9148-A2CC-12329DEA9A6E}" type="slidenum">
              <a:rPr lang="en-US" smtClean="0"/>
              <a:t>2</a:t>
            </a:fld>
            <a:endParaRPr lang="en-US"/>
          </a:p>
        </p:txBody>
      </p:sp>
    </p:spTree>
    <p:extLst>
      <p:ext uri="{BB962C8B-B14F-4D97-AF65-F5344CB8AC3E}">
        <p14:creationId xmlns:p14="http://schemas.microsoft.com/office/powerpoint/2010/main" val="393329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42AEE-4A2A-9148-A2CC-12329DEA9A6E}" type="slidenum">
              <a:rPr lang="en-US" smtClean="0"/>
              <a:t>7</a:t>
            </a:fld>
            <a:endParaRPr lang="en-US"/>
          </a:p>
        </p:txBody>
      </p:sp>
    </p:spTree>
    <p:extLst>
      <p:ext uri="{BB962C8B-B14F-4D97-AF65-F5344CB8AC3E}">
        <p14:creationId xmlns:p14="http://schemas.microsoft.com/office/powerpoint/2010/main" val="3139916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bg>
      <p:bgPr>
        <a:gradFill>
          <a:gsLst>
            <a:gs pos="100000">
              <a:srgbClr val="4A1A20"/>
            </a:gs>
            <a:gs pos="0">
              <a:schemeClr val="tx1"/>
            </a:gs>
            <a:gs pos="50000">
              <a:srgbClr val="500000"/>
            </a:gs>
          </a:gsLst>
          <a:lin ang="81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06F897-73FB-A013-9D61-F1F878AE9161}"/>
              </a:ext>
            </a:extLst>
          </p:cNvPr>
          <p:cNvPicPr>
            <a:picLocks/>
          </p:cNvPicPr>
          <p:nvPr userDrawn="1"/>
        </p:nvPicPr>
        <p:blipFill>
          <a:blip r:embed="rId2"/>
          <a:srcRect/>
          <a:stretch/>
        </p:blipFill>
        <p:spPr>
          <a:xfrm>
            <a:off x="8024772" y="424141"/>
            <a:ext cx="3432583" cy="941020"/>
          </a:xfrm>
          <a:prstGeom prst="rect">
            <a:avLst/>
          </a:prstGeom>
        </p:spPr>
      </p:pic>
      <p:cxnSp>
        <p:nvCxnSpPr>
          <p:cNvPr id="10" name="Straight Connector 9">
            <a:extLst>
              <a:ext uri="{FF2B5EF4-FFF2-40B4-BE49-F238E27FC236}">
                <a16:creationId xmlns:a16="http://schemas.microsoft.com/office/drawing/2014/main" id="{464C6260-F4B7-30E3-D4E0-4E5456982CE9}"/>
              </a:ext>
            </a:extLst>
          </p:cNvPr>
          <p:cNvCxnSpPr>
            <a:cxnSpLocks/>
          </p:cNvCxnSpPr>
          <p:nvPr userDrawn="1"/>
        </p:nvCxnSpPr>
        <p:spPr>
          <a:xfrm>
            <a:off x="1103375" y="2396901"/>
            <a:ext cx="969264" cy="0"/>
          </a:xfrm>
          <a:prstGeom prst="line">
            <a:avLst/>
          </a:prstGeom>
          <a:ln w="101600">
            <a:solidFill>
              <a:srgbClr val="FCE300"/>
            </a:solidFill>
          </a:ln>
        </p:spPr>
        <p:style>
          <a:lnRef idx="2">
            <a:schemeClr val="accent1"/>
          </a:lnRef>
          <a:fillRef idx="0">
            <a:schemeClr val="accent1"/>
          </a:fillRef>
          <a:effectRef idx="1">
            <a:schemeClr val="accent1"/>
          </a:effectRef>
          <a:fontRef idx="minor">
            <a:schemeClr val="tx1"/>
          </a:fontRef>
        </p:style>
      </p:cxnSp>
      <p:sp>
        <p:nvSpPr>
          <p:cNvPr id="12" name="Title 11">
            <a:extLst>
              <a:ext uri="{FF2B5EF4-FFF2-40B4-BE49-F238E27FC236}">
                <a16:creationId xmlns:a16="http://schemas.microsoft.com/office/drawing/2014/main" id="{12DCB9A2-5D27-2929-F450-3B324C66E4A7}"/>
              </a:ext>
            </a:extLst>
          </p:cNvPr>
          <p:cNvSpPr>
            <a:spLocks noGrp="1"/>
          </p:cNvSpPr>
          <p:nvPr>
            <p:ph type="title"/>
          </p:nvPr>
        </p:nvSpPr>
        <p:spPr>
          <a:xfrm>
            <a:off x="1103375" y="2694621"/>
            <a:ext cx="10353980" cy="2293933"/>
          </a:xfrm>
          <a:prstGeom prst="rect">
            <a:avLst/>
          </a:prstGeom>
        </p:spPr>
        <p:txBody>
          <a:bodyPr lIns="0" tIns="0" rIns="0" bIns="0"/>
          <a:lstStyle>
            <a:lvl1pPr>
              <a:lnSpc>
                <a:spcPct val="100000"/>
              </a:lnSpc>
              <a:defRPr sz="5200">
                <a:solidFill>
                  <a:schemeClr val="bg1"/>
                </a:solidFill>
              </a:defRPr>
            </a:lvl1pPr>
          </a:lstStyle>
          <a:p>
            <a:r>
              <a:rPr lang="en-US" dirty="0"/>
              <a:t>Click to edit Master title style</a:t>
            </a:r>
          </a:p>
        </p:txBody>
      </p:sp>
      <p:sp>
        <p:nvSpPr>
          <p:cNvPr id="14" name="Text Placeholder 19">
            <a:extLst>
              <a:ext uri="{FF2B5EF4-FFF2-40B4-BE49-F238E27FC236}">
                <a16:creationId xmlns:a16="http://schemas.microsoft.com/office/drawing/2014/main" id="{8E0FD982-DBBF-040A-3E90-78B4E15710B6}"/>
              </a:ext>
            </a:extLst>
          </p:cNvPr>
          <p:cNvSpPr>
            <a:spLocks noGrp="1"/>
          </p:cNvSpPr>
          <p:nvPr>
            <p:ph type="body" sz="quarter" idx="12" hasCustomPrompt="1"/>
          </p:nvPr>
        </p:nvSpPr>
        <p:spPr>
          <a:xfrm>
            <a:off x="1103375" y="5162684"/>
            <a:ext cx="5689600" cy="184666"/>
          </a:xfrm>
          <a:prstGeom prst="rect">
            <a:avLst/>
          </a:prstGeom>
        </p:spPr>
        <p:txBody>
          <a:bodyPr lIns="0" tIns="0" rIns="0" bIns="0"/>
          <a:lstStyle>
            <a:lvl1pPr marL="0" indent="0">
              <a:lnSpc>
                <a:spcPct val="100000"/>
              </a:lnSpc>
              <a:buNone/>
              <a:defRPr sz="1600" b="1">
                <a:solidFill>
                  <a:srgbClr val="E4002B"/>
                </a:solidFill>
              </a:defRPr>
            </a:lvl1pPr>
          </a:lstStyle>
          <a:p>
            <a:pPr lvl="0"/>
            <a:r>
              <a:rPr lang="en-US" dirty="0"/>
              <a:t>CLICK TO EDIT MASTER TEXT</a:t>
            </a:r>
          </a:p>
        </p:txBody>
      </p:sp>
      <p:sp>
        <p:nvSpPr>
          <p:cNvPr id="15" name="Text Placeholder 19">
            <a:extLst>
              <a:ext uri="{FF2B5EF4-FFF2-40B4-BE49-F238E27FC236}">
                <a16:creationId xmlns:a16="http://schemas.microsoft.com/office/drawing/2014/main" id="{55A43550-112B-5F34-45BD-6856F6E2ACD4}"/>
              </a:ext>
            </a:extLst>
          </p:cNvPr>
          <p:cNvSpPr>
            <a:spLocks noGrp="1"/>
          </p:cNvSpPr>
          <p:nvPr>
            <p:ph type="body" sz="quarter" idx="13" hasCustomPrompt="1"/>
          </p:nvPr>
        </p:nvSpPr>
        <p:spPr>
          <a:xfrm>
            <a:off x="1103375" y="5499702"/>
            <a:ext cx="5689600" cy="184666"/>
          </a:xfrm>
          <a:prstGeom prst="rect">
            <a:avLst/>
          </a:prstGeom>
        </p:spPr>
        <p:txBody>
          <a:bodyPr lIns="0" tIns="0" rIns="0" bIns="0"/>
          <a:lstStyle>
            <a:lvl1pPr marL="0" indent="0">
              <a:lnSpc>
                <a:spcPct val="100000"/>
              </a:lnSpc>
              <a:buNone/>
              <a:defRPr sz="1600" b="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1957952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Rows Tex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A35D419-3451-673F-C528-218C27D5B13E}"/>
              </a:ext>
            </a:extLst>
          </p:cNvPr>
          <p:cNvCxnSpPr>
            <a:cxnSpLocks/>
          </p:cNvCxnSpPr>
          <p:nvPr userDrawn="1"/>
        </p:nvCxnSpPr>
        <p:spPr>
          <a:xfrm>
            <a:off x="838200" y="1481394"/>
            <a:ext cx="969264" cy="0"/>
          </a:xfrm>
          <a:prstGeom prst="line">
            <a:avLst/>
          </a:prstGeom>
          <a:ln w="101600">
            <a:solidFill>
              <a:srgbClr val="500000"/>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E4CA769-8CC3-42B4-A40D-0FAA4B71B8EA}"/>
              </a:ext>
            </a:extLst>
          </p:cNvPr>
          <p:cNvSpPr/>
          <p:nvPr userDrawn="1"/>
        </p:nvSpPr>
        <p:spPr>
          <a:xfrm>
            <a:off x="0" y="6311900"/>
            <a:ext cx="12192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2D91B9BE-735B-30B7-5406-C07E0F21EFE0}"/>
              </a:ext>
            </a:extLst>
          </p:cNvPr>
          <p:cNvCxnSpPr/>
          <p:nvPr userDrawn="1"/>
        </p:nvCxnSpPr>
        <p:spPr>
          <a:xfrm flipV="1">
            <a:off x="0" y="6311897"/>
            <a:ext cx="12192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14" name="Text Placeholder 19">
            <a:extLst>
              <a:ext uri="{FF2B5EF4-FFF2-40B4-BE49-F238E27FC236}">
                <a16:creationId xmlns:a16="http://schemas.microsoft.com/office/drawing/2014/main" id="{D0D9398F-C18A-008E-5CA9-B43B7C237470}"/>
              </a:ext>
            </a:extLst>
          </p:cNvPr>
          <p:cNvSpPr>
            <a:spLocks noGrp="1"/>
          </p:cNvSpPr>
          <p:nvPr>
            <p:ph type="body" sz="quarter" idx="10"/>
          </p:nvPr>
        </p:nvSpPr>
        <p:spPr>
          <a:xfrm>
            <a:off x="838200" y="2161087"/>
            <a:ext cx="10622272" cy="828292"/>
          </a:xfrm>
          <a:prstGeom prst="rect">
            <a:avLst/>
          </a:prstGeom>
        </p:spPr>
        <p:txBody>
          <a:bodyPr lIns="0" tIns="0" rIns="0" bIns="0"/>
          <a:lstStyle>
            <a:lvl1pPr marL="0" indent="0">
              <a:lnSpc>
                <a:spcPct val="100000"/>
              </a:lnSpc>
              <a:buNone/>
              <a:defRPr sz="1600"/>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Click to edit Master text styles</a:t>
            </a:r>
          </a:p>
        </p:txBody>
      </p:sp>
      <p:sp>
        <p:nvSpPr>
          <p:cNvPr id="15" name="Text Placeholder 21">
            <a:extLst>
              <a:ext uri="{FF2B5EF4-FFF2-40B4-BE49-F238E27FC236}">
                <a16:creationId xmlns:a16="http://schemas.microsoft.com/office/drawing/2014/main" id="{21296EDC-9168-FE62-C36A-BEBE4134B7FE}"/>
              </a:ext>
            </a:extLst>
          </p:cNvPr>
          <p:cNvSpPr>
            <a:spLocks noGrp="1"/>
          </p:cNvSpPr>
          <p:nvPr>
            <p:ph type="body" sz="quarter" idx="11"/>
          </p:nvPr>
        </p:nvSpPr>
        <p:spPr>
          <a:xfrm>
            <a:off x="838200" y="1786140"/>
            <a:ext cx="10622272" cy="304601"/>
          </a:xfrm>
          <a:prstGeom prst="rect">
            <a:avLst/>
          </a:prstGeom>
        </p:spPr>
        <p:txBody>
          <a:bodyPr lIns="0" tIns="0" rIns="0" bIns="0"/>
          <a:lstStyle>
            <a:lvl1pPr marL="0" indent="0">
              <a:lnSpc>
                <a:spcPct val="100000"/>
              </a:lnSpc>
              <a:buNone/>
              <a:defRPr sz="1600" b="1"/>
            </a:lvl1pPr>
          </a:lstStyle>
          <a:p>
            <a:pPr lvl="0"/>
            <a:r>
              <a:rPr lang="en-US" dirty="0"/>
              <a:t>Click to edit Master text</a:t>
            </a:r>
          </a:p>
        </p:txBody>
      </p:sp>
      <p:sp>
        <p:nvSpPr>
          <p:cNvPr id="21" name="Title 20">
            <a:extLst>
              <a:ext uri="{FF2B5EF4-FFF2-40B4-BE49-F238E27FC236}">
                <a16:creationId xmlns:a16="http://schemas.microsoft.com/office/drawing/2014/main" id="{4BCAC2A1-B640-53CD-7655-6D3F32B0EBB9}"/>
              </a:ext>
            </a:extLst>
          </p:cNvPr>
          <p:cNvSpPr>
            <a:spLocks noGrp="1"/>
          </p:cNvSpPr>
          <p:nvPr>
            <p:ph type="title"/>
          </p:nvPr>
        </p:nvSpPr>
        <p:spPr>
          <a:xfrm>
            <a:off x="838200" y="732460"/>
            <a:ext cx="10622272" cy="829179"/>
          </a:xfrm>
          <a:prstGeom prst="rect">
            <a:avLst/>
          </a:prstGeom>
        </p:spPr>
        <p:txBody>
          <a:bodyPr lIns="0" tIns="0" rIns="0" bIns="0"/>
          <a:lstStyle>
            <a:lvl1pPr>
              <a:lnSpc>
                <a:spcPct val="100000"/>
              </a:lnSpc>
              <a:defRPr/>
            </a:lvl1pPr>
          </a:lstStyle>
          <a:p>
            <a:r>
              <a:rPr lang="en-US" dirty="0"/>
              <a:t>Click to edit Master title style</a:t>
            </a:r>
          </a:p>
        </p:txBody>
      </p:sp>
      <p:pic>
        <p:nvPicPr>
          <p:cNvPr id="2" name="Picture 1">
            <a:extLst>
              <a:ext uri="{FF2B5EF4-FFF2-40B4-BE49-F238E27FC236}">
                <a16:creationId xmlns:a16="http://schemas.microsoft.com/office/drawing/2014/main" id="{98AB2505-C479-866C-E77F-9F2C74DF39AE}"/>
              </a:ext>
            </a:extLst>
          </p:cNvPr>
          <p:cNvPicPr>
            <a:picLocks/>
          </p:cNvPicPr>
          <p:nvPr userDrawn="1"/>
        </p:nvPicPr>
        <p:blipFill>
          <a:blip r:embed="rId2"/>
          <a:srcRect/>
          <a:stretch/>
        </p:blipFill>
        <p:spPr>
          <a:xfrm>
            <a:off x="9492964" y="6311896"/>
            <a:ext cx="2059386" cy="564567"/>
          </a:xfrm>
          <a:prstGeom prst="rect">
            <a:avLst/>
          </a:prstGeom>
        </p:spPr>
      </p:pic>
      <p:sp>
        <p:nvSpPr>
          <p:cNvPr id="9" name="Text Placeholder 8">
            <a:extLst>
              <a:ext uri="{FF2B5EF4-FFF2-40B4-BE49-F238E27FC236}">
                <a16:creationId xmlns:a16="http://schemas.microsoft.com/office/drawing/2014/main" id="{D326A2F6-BD90-6320-B9EF-BCCDB3F69D26}"/>
              </a:ext>
            </a:extLst>
          </p:cNvPr>
          <p:cNvSpPr>
            <a:spLocks noGrp="1"/>
          </p:cNvSpPr>
          <p:nvPr>
            <p:ph type="body" sz="quarter" idx="12"/>
          </p:nvPr>
        </p:nvSpPr>
        <p:spPr>
          <a:xfrm>
            <a:off x="838200" y="3130551"/>
            <a:ext cx="10622272" cy="298450"/>
          </a:xfrm>
          <a:prstGeom prst="rect">
            <a:avLst/>
          </a:prstGeom>
        </p:spPr>
        <p:txBody>
          <a:bodyPr lIns="0" tIns="0" rIns="0" bIns="0"/>
          <a:lstStyle>
            <a:lvl1pPr marL="0" indent="0" algn="l">
              <a:lnSpc>
                <a:spcPct val="100000"/>
              </a:lnSpc>
              <a:buNone/>
              <a:defRPr sz="1600" b="1"/>
            </a:lvl1pPr>
            <a:lvl2pPr algn="l">
              <a:defRPr/>
            </a:lvl2pPr>
            <a:lvl3pPr algn="l">
              <a:defRPr/>
            </a:lvl3pPr>
            <a:lvl4pPr algn="l">
              <a:defRPr/>
            </a:lvl4pPr>
            <a:lvl5pPr algn="l">
              <a:defRPr/>
            </a:lvl5pPr>
          </a:lstStyle>
          <a:p>
            <a:pPr lvl="0"/>
            <a:r>
              <a:rPr lang="en-US" dirty="0"/>
              <a:t>Click to edit Master text styles</a:t>
            </a:r>
          </a:p>
        </p:txBody>
      </p:sp>
      <p:sp>
        <p:nvSpPr>
          <p:cNvPr id="16" name="Text Placeholder 15">
            <a:extLst>
              <a:ext uri="{FF2B5EF4-FFF2-40B4-BE49-F238E27FC236}">
                <a16:creationId xmlns:a16="http://schemas.microsoft.com/office/drawing/2014/main" id="{5EF21D7C-F592-14C9-6597-5C32F6977C04}"/>
              </a:ext>
            </a:extLst>
          </p:cNvPr>
          <p:cNvSpPr>
            <a:spLocks noGrp="1"/>
          </p:cNvSpPr>
          <p:nvPr>
            <p:ph type="body" sz="quarter" idx="13"/>
          </p:nvPr>
        </p:nvSpPr>
        <p:spPr>
          <a:xfrm>
            <a:off x="838200" y="3440601"/>
            <a:ext cx="10622272" cy="1003934"/>
          </a:xfrm>
          <a:prstGeom prst="rect">
            <a:avLst/>
          </a:prstGeom>
        </p:spPr>
        <p:txBody>
          <a:bodyPr lIns="0" tIns="0" rIns="0" bIns="0"/>
          <a:lstStyle>
            <a:lvl1pPr marL="0" indent="0" algn="l">
              <a:lnSpc>
                <a:spcPct val="100000"/>
              </a:lnSpc>
              <a:buFontTx/>
              <a:buNone/>
              <a:defRPr sz="1600"/>
            </a:lvl1pPr>
          </a:lstStyle>
          <a:p>
            <a:pPr lvl="0"/>
            <a:r>
              <a:rPr lang="en-US" dirty="0"/>
              <a:t>Click to edit Master text styles</a:t>
            </a:r>
          </a:p>
        </p:txBody>
      </p:sp>
      <p:sp>
        <p:nvSpPr>
          <p:cNvPr id="18" name="Text Placeholder 17">
            <a:extLst>
              <a:ext uri="{FF2B5EF4-FFF2-40B4-BE49-F238E27FC236}">
                <a16:creationId xmlns:a16="http://schemas.microsoft.com/office/drawing/2014/main" id="{858CE630-9241-BC1B-37F8-6325D57F7DF1}"/>
              </a:ext>
            </a:extLst>
          </p:cNvPr>
          <p:cNvSpPr>
            <a:spLocks noGrp="1"/>
          </p:cNvSpPr>
          <p:nvPr>
            <p:ph type="body" sz="quarter" idx="14"/>
          </p:nvPr>
        </p:nvSpPr>
        <p:spPr>
          <a:xfrm>
            <a:off x="838509" y="4732593"/>
            <a:ext cx="10621963" cy="363044"/>
          </a:xfrm>
          <a:prstGeom prst="rect">
            <a:avLst/>
          </a:prstGeom>
        </p:spPr>
        <p:txBody>
          <a:bodyPr lIns="0" tIns="0" rIns="0" bIns="0"/>
          <a:lstStyle>
            <a:lvl1pPr marL="0" indent="0">
              <a:buFontTx/>
              <a:buNone/>
              <a:defRPr sz="1600" b="1"/>
            </a:lvl1pPr>
            <a:lvl2pPr marL="342900" indent="0">
              <a:lnSpc>
                <a:spcPct val="100000"/>
              </a:lnSpc>
              <a:buFontTx/>
              <a:buNone/>
              <a:defRPr/>
            </a:lvl2pPr>
          </a:lstStyle>
          <a:p>
            <a:pPr lvl="0"/>
            <a:r>
              <a:rPr lang="en-US" dirty="0"/>
              <a:t>Click to edit Master text styles</a:t>
            </a:r>
          </a:p>
        </p:txBody>
      </p:sp>
      <p:sp>
        <p:nvSpPr>
          <p:cNvPr id="22" name="Text Placeholder 21">
            <a:extLst>
              <a:ext uri="{FF2B5EF4-FFF2-40B4-BE49-F238E27FC236}">
                <a16:creationId xmlns:a16="http://schemas.microsoft.com/office/drawing/2014/main" id="{D4A5DCE1-B8D5-FCE5-12DC-8D6BB732641D}"/>
              </a:ext>
            </a:extLst>
          </p:cNvPr>
          <p:cNvSpPr>
            <a:spLocks noGrp="1"/>
          </p:cNvSpPr>
          <p:nvPr>
            <p:ph type="body" sz="quarter" idx="15"/>
          </p:nvPr>
        </p:nvSpPr>
        <p:spPr>
          <a:xfrm>
            <a:off x="838200" y="5095875"/>
            <a:ext cx="10621963" cy="906463"/>
          </a:xfrm>
          <a:prstGeom prst="rect">
            <a:avLst/>
          </a:prstGeom>
        </p:spPr>
        <p:txBody>
          <a:bodyPr lIns="0" tIns="0" rIns="0" bIns="0"/>
          <a:lstStyle>
            <a:lvl1pPr marL="0" indent="0">
              <a:lnSpc>
                <a:spcPct val="100000"/>
              </a:lnSpc>
              <a:buFontTx/>
              <a:buNone/>
              <a:defRPr sz="1600"/>
            </a:lvl1pPr>
          </a:lstStyle>
          <a:p>
            <a:pPr lvl="0"/>
            <a:r>
              <a:rPr lang="en-US" dirty="0"/>
              <a:t>Click to edit Master text styles</a:t>
            </a:r>
          </a:p>
        </p:txBody>
      </p:sp>
    </p:spTree>
    <p:extLst>
      <p:ext uri="{BB962C8B-B14F-4D97-AF65-F5344CB8AC3E}">
        <p14:creationId xmlns:p14="http://schemas.microsoft.com/office/powerpoint/2010/main" val="164806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Two row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B1515F7-3AC5-A8E4-F699-89F8F04FEB69}"/>
              </a:ext>
            </a:extLst>
          </p:cNvPr>
          <p:cNvCxnSpPr>
            <a:cxnSpLocks/>
          </p:cNvCxnSpPr>
          <p:nvPr userDrawn="1"/>
        </p:nvCxnSpPr>
        <p:spPr>
          <a:xfrm>
            <a:off x="838200" y="1374323"/>
            <a:ext cx="969264" cy="0"/>
          </a:xfrm>
          <a:prstGeom prst="line">
            <a:avLst/>
          </a:prstGeom>
          <a:ln w="101600">
            <a:solidFill>
              <a:srgbClr val="500000"/>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2BA606D4-FFE8-2AE1-BCF7-232CCA02518E}"/>
              </a:ext>
            </a:extLst>
          </p:cNvPr>
          <p:cNvSpPr/>
          <p:nvPr userDrawn="1"/>
        </p:nvSpPr>
        <p:spPr>
          <a:xfrm>
            <a:off x="0" y="6311900"/>
            <a:ext cx="12192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a:extLst>
              <a:ext uri="{FF2B5EF4-FFF2-40B4-BE49-F238E27FC236}">
                <a16:creationId xmlns:a16="http://schemas.microsoft.com/office/drawing/2014/main" id="{C12D7F6E-994B-3591-CC41-766510DB638C}"/>
              </a:ext>
            </a:extLst>
          </p:cNvPr>
          <p:cNvCxnSpPr/>
          <p:nvPr userDrawn="1"/>
        </p:nvCxnSpPr>
        <p:spPr>
          <a:xfrm flipV="1">
            <a:off x="0" y="6311897"/>
            <a:ext cx="12192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23" name="Title 22">
            <a:extLst>
              <a:ext uri="{FF2B5EF4-FFF2-40B4-BE49-F238E27FC236}">
                <a16:creationId xmlns:a16="http://schemas.microsoft.com/office/drawing/2014/main" id="{7EC2EE75-905A-440A-FB51-83B37ED4C11D}"/>
              </a:ext>
            </a:extLst>
          </p:cNvPr>
          <p:cNvSpPr>
            <a:spLocks noGrp="1"/>
          </p:cNvSpPr>
          <p:nvPr>
            <p:ph type="title"/>
          </p:nvPr>
        </p:nvSpPr>
        <p:spPr>
          <a:xfrm>
            <a:off x="838200" y="621124"/>
            <a:ext cx="10515600" cy="723673"/>
          </a:xfrm>
          <a:prstGeom prst="rect">
            <a:avLst/>
          </a:prstGeom>
        </p:spPr>
        <p:txBody>
          <a:bodyPr lIns="0" tIns="0" rIns="0" bIns="0"/>
          <a:lstStyle/>
          <a:p>
            <a:r>
              <a:rPr lang="en-US" dirty="0"/>
              <a:t>Click to edit Master title style</a:t>
            </a:r>
          </a:p>
        </p:txBody>
      </p:sp>
      <p:sp>
        <p:nvSpPr>
          <p:cNvPr id="27" name="Text Placeholder 26">
            <a:extLst>
              <a:ext uri="{FF2B5EF4-FFF2-40B4-BE49-F238E27FC236}">
                <a16:creationId xmlns:a16="http://schemas.microsoft.com/office/drawing/2014/main" id="{61F2F5CC-FB18-46B4-D92F-0E82F6885CB7}"/>
              </a:ext>
            </a:extLst>
          </p:cNvPr>
          <p:cNvSpPr>
            <a:spLocks noGrp="1"/>
          </p:cNvSpPr>
          <p:nvPr>
            <p:ph type="body" sz="quarter" idx="10"/>
          </p:nvPr>
        </p:nvSpPr>
        <p:spPr>
          <a:xfrm>
            <a:off x="838201" y="1706563"/>
            <a:ext cx="4906433" cy="417512"/>
          </a:xfrm>
          <a:prstGeom prst="rect">
            <a:avLst/>
          </a:prstGeom>
        </p:spPr>
        <p:txBody>
          <a:bodyPr lIns="0" tIns="0" rIns="0" bIns="0"/>
          <a:lstStyle>
            <a:lvl1pPr marL="0" indent="0">
              <a:lnSpc>
                <a:spcPct val="100000"/>
              </a:lnSpc>
              <a:buNone/>
              <a:defRPr sz="1600" b="1"/>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28" name="Text Placeholder 26">
            <a:extLst>
              <a:ext uri="{FF2B5EF4-FFF2-40B4-BE49-F238E27FC236}">
                <a16:creationId xmlns:a16="http://schemas.microsoft.com/office/drawing/2014/main" id="{5CCD5584-32EE-7F0B-1774-384EEC3EEFBE}"/>
              </a:ext>
            </a:extLst>
          </p:cNvPr>
          <p:cNvSpPr>
            <a:spLocks noGrp="1"/>
          </p:cNvSpPr>
          <p:nvPr>
            <p:ph type="body" sz="quarter" idx="11"/>
          </p:nvPr>
        </p:nvSpPr>
        <p:spPr>
          <a:xfrm>
            <a:off x="838201" y="2153603"/>
            <a:ext cx="4906433" cy="1047233"/>
          </a:xfrm>
          <a:prstGeom prst="rect">
            <a:avLst/>
          </a:prstGeom>
        </p:spPr>
        <p:txBody>
          <a:bodyPr lIns="0" tIns="0" rIns="0" bIns="0"/>
          <a:lstStyle>
            <a:lvl1pPr marL="0" indent="0">
              <a:lnSpc>
                <a:spcPct val="100000"/>
              </a:lnSpc>
              <a:buNone/>
              <a:defRPr sz="1400" b="0"/>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29" name="Text Placeholder 26">
            <a:extLst>
              <a:ext uri="{FF2B5EF4-FFF2-40B4-BE49-F238E27FC236}">
                <a16:creationId xmlns:a16="http://schemas.microsoft.com/office/drawing/2014/main" id="{269BCC96-BCE5-F88B-E6D7-0E1D80353E4C}"/>
              </a:ext>
            </a:extLst>
          </p:cNvPr>
          <p:cNvSpPr>
            <a:spLocks noGrp="1"/>
          </p:cNvSpPr>
          <p:nvPr>
            <p:ph type="body" sz="quarter" idx="12"/>
          </p:nvPr>
        </p:nvSpPr>
        <p:spPr>
          <a:xfrm>
            <a:off x="6487161" y="1706563"/>
            <a:ext cx="4906433" cy="417512"/>
          </a:xfrm>
          <a:prstGeom prst="rect">
            <a:avLst/>
          </a:prstGeom>
        </p:spPr>
        <p:txBody>
          <a:bodyPr lIns="0" tIns="0" rIns="0" bIns="0"/>
          <a:lstStyle>
            <a:lvl1pPr marL="0" indent="0">
              <a:lnSpc>
                <a:spcPct val="100000"/>
              </a:lnSpc>
              <a:buNone/>
              <a:defRPr sz="1600" b="1"/>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30" name="Text Placeholder 26">
            <a:extLst>
              <a:ext uri="{FF2B5EF4-FFF2-40B4-BE49-F238E27FC236}">
                <a16:creationId xmlns:a16="http://schemas.microsoft.com/office/drawing/2014/main" id="{E495AB3F-2C25-093B-662A-18D779C1787B}"/>
              </a:ext>
            </a:extLst>
          </p:cNvPr>
          <p:cNvSpPr>
            <a:spLocks noGrp="1"/>
          </p:cNvSpPr>
          <p:nvPr>
            <p:ph type="body" sz="quarter" idx="13"/>
          </p:nvPr>
        </p:nvSpPr>
        <p:spPr>
          <a:xfrm>
            <a:off x="6487161" y="2153603"/>
            <a:ext cx="4906433" cy="1047233"/>
          </a:xfrm>
          <a:prstGeom prst="rect">
            <a:avLst/>
          </a:prstGeom>
        </p:spPr>
        <p:txBody>
          <a:bodyPr lIns="0" tIns="0" rIns="0" bIns="0"/>
          <a:lstStyle>
            <a:lvl1pPr marL="0" indent="0">
              <a:lnSpc>
                <a:spcPct val="100000"/>
              </a:lnSpc>
              <a:buNone/>
              <a:defRPr sz="1400" b="0"/>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31" name="Text Placeholder 26">
            <a:extLst>
              <a:ext uri="{FF2B5EF4-FFF2-40B4-BE49-F238E27FC236}">
                <a16:creationId xmlns:a16="http://schemas.microsoft.com/office/drawing/2014/main" id="{C6A01BC7-06E8-DB07-A305-E90FDA0EAB42}"/>
              </a:ext>
            </a:extLst>
          </p:cNvPr>
          <p:cNvSpPr>
            <a:spLocks noGrp="1"/>
          </p:cNvSpPr>
          <p:nvPr>
            <p:ph type="body" sz="quarter" idx="14"/>
          </p:nvPr>
        </p:nvSpPr>
        <p:spPr>
          <a:xfrm>
            <a:off x="838201" y="3647123"/>
            <a:ext cx="4906433" cy="417512"/>
          </a:xfrm>
          <a:prstGeom prst="rect">
            <a:avLst/>
          </a:prstGeom>
        </p:spPr>
        <p:txBody>
          <a:bodyPr lIns="0" tIns="0" rIns="0" bIns="0"/>
          <a:lstStyle>
            <a:lvl1pPr marL="0" indent="0">
              <a:lnSpc>
                <a:spcPct val="100000"/>
              </a:lnSpc>
              <a:buNone/>
              <a:defRPr sz="1600" b="1"/>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32" name="Text Placeholder 26">
            <a:extLst>
              <a:ext uri="{FF2B5EF4-FFF2-40B4-BE49-F238E27FC236}">
                <a16:creationId xmlns:a16="http://schemas.microsoft.com/office/drawing/2014/main" id="{F1D71A38-CEE7-0E17-10D7-9FD18D01D5E9}"/>
              </a:ext>
            </a:extLst>
          </p:cNvPr>
          <p:cNvSpPr>
            <a:spLocks noGrp="1"/>
          </p:cNvSpPr>
          <p:nvPr>
            <p:ph type="body" sz="quarter" idx="15"/>
          </p:nvPr>
        </p:nvSpPr>
        <p:spPr>
          <a:xfrm>
            <a:off x="838201" y="4094163"/>
            <a:ext cx="4906433" cy="1047233"/>
          </a:xfrm>
          <a:prstGeom prst="rect">
            <a:avLst/>
          </a:prstGeom>
        </p:spPr>
        <p:txBody>
          <a:bodyPr lIns="0" tIns="0" rIns="0" bIns="0"/>
          <a:lstStyle>
            <a:lvl1pPr marL="0" indent="0">
              <a:lnSpc>
                <a:spcPct val="100000"/>
              </a:lnSpc>
              <a:buNone/>
              <a:defRPr sz="1400" b="0"/>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33" name="Text Placeholder 26">
            <a:extLst>
              <a:ext uri="{FF2B5EF4-FFF2-40B4-BE49-F238E27FC236}">
                <a16:creationId xmlns:a16="http://schemas.microsoft.com/office/drawing/2014/main" id="{40D9C2E7-C56E-3BA0-C1CC-F3E50C6D1A0F}"/>
              </a:ext>
            </a:extLst>
          </p:cNvPr>
          <p:cNvSpPr>
            <a:spLocks noGrp="1"/>
          </p:cNvSpPr>
          <p:nvPr>
            <p:ph type="body" sz="quarter" idx="16"/>
          </p:nvPr>
        </p:nvSpPr>
        <p:spPr>
          <a:xfrm>
            <a:off x="6487161" y="3647123"/>
            <a:ext cx="4906433" cy="417512"/>
          </a:xfrm>
          <a:prstGeom prst="rect">
            <a:avLst/>
          </a:prstGeom>
        </p:spPr>
        <p:txBody>
          <a:bodyPr lIns="0" tIns="0" rIns="0" bIns="0"/>
          <a:lstStyle>
            <a:lvl1pPr marL="0" indent="0">
              <a:lnSpc>
                <a:spcPct val="100000"/>
              </a:lnSpc>
              <a:buNone/>
              <a:defRPr sz="1600" b="1"/>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sp>
        <p:nvSpPr>
          <p:cNvPr id="34" name="Text Placeholder 26">
            <a:extLst>
              <a:ext uri="{FF2B5EF4-FFF2-40B4-BE49-F238E27FC236}">
                <a16:creationId xmlns:a16="http://schemas.microsoft.com/office/drawing/2014/main" id="{BAF747B2-58DE-B3C0-C248-71FE00C48B8F}"/>
              </a:ext>
            </a:extLst>
          </p:cNvPr>
          <p:cNvSpPr>
            <a:spLocks noGrp="1"/>
          </p:cNvSpPr>
          <p:nvPr>
            <p:ph type="body" sz="quarter" idx="17"/>
          </p:nvPr>
        </p:nvSpPr>
        <p:spPr>
          <a:xfrm>
            <a:off x="6487161" y="4094163"/>
            <a:ext cx="4906433" cy="1047233"/>
          </a:xfrm>
          <a:prstGeom prst="rect">
            <a:avLst/>
          </a:prstGeom>
        </p:spPr>
        <p:txBody>
          <a:bodyPr lIns="0" tIns="0" rIns="0" bIns="0"/>
          <a:lstStyle>
            <a:lvl1pPr marL="0" indent="0">
              <a:lnSpc>
                <a:spcPct val="100000"/>
              </a:lnSpc>
              <a:buNone/>
              <a:defRPr sz="1400" b="0"/>
            </a:lvl1pPr>
            <a:lvl2pPr marL="342900" indent="0">
              <a:lnSpc>
                <a:spcPct val="100000"/>
              </a:lnSpc>
              <a:buNone/>
              <a:defRPr sz="1600"/>
            </a:lvl2pPr>
            <a:lvl3pPr marL="685800" indent="0">
              <a:lnSpc>
                <a:spcPct val="100000"/>
              </a:lnSpc>
              <a:buNone/>
              <a:defRPr sz="1600"/>
            </a:lvl3pPr>
            <a:lvl4pPr marL="1028700" indent="0">
              <a:lnSpc>
                <a:spcPct val="100000"/>
              </a:lnSpc>
              <a:buNone/>
              <a:defRPr sz="1600"/>
            </a:lvl4pPr>
            <a:lvl5pPr marL="1371600" indent="0">
              <a:lnSpc>
                <a:spcPct val="100000"/>
              </a:lnSpc>
              <a:buNone/>
              <a:defRPr sz="1600"/>
            </a:lvl5pPr>
          </a:lstStyle>
          <a:p>
            <a:pPr lvl="0"/>
            <a:r>
              <a:rPr lang="en-US" dirty="0"/>
              <a:t>Click to edit Master text styles</a:t>
            </a:r>
          </a:p>
        </p:txBody>
      </p:sp>
      <p:pic>
        <p:nvPicPr>
          <p:cNvPr id="2" name="Picture 1">
            <a:extLst>
              <a:ext uri="{FF2B5EF4-FFF2-40B4-BE49-F238E27FC236}">
                <a16:creationId xmlns:a16="http://schemas.microsoft.com/office/drawing/2014/main" id="{5034E302-5F2E-A866-115A-5EDE380DD86A}"/>
              </a:ext>
            </a:extLst>
          </p:cNvPr>
          <p:cNvPicPr>
            <a:picLocks/>
          </p:cNvPicPr>
          <p:nvPr userDrawn="1"/>
        </p:nvPicPr>
        <p:blipFill>
          <a:blip r:embed="rId2"/>
          <a:srcRect/>
          <a:stretch/>
        </p:blipFill>
        <p:spPr>
          <a:xfrm>
            <a:off x="9492964" y="6311896"/>
            <a:ext cx="2059386" cy="564567"/>
          </a:xfrm>
          <a:prstGeom prst="rect">
            <a:avLst/>
          </a:prstGeom>
        </p:spPr>
      </p:pic>
    </p:spTree>
    <p:extLst>
      <p:ext uri="{BB962C8B-B14F-4D97-AF65-F5344CB8AC3E}">
        <p14:creationId xmlns:p14="http://schemas.microsoft.com/office/powerpoint/2010/main" val="33854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with Photo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7EC4171-4AE0-E950-F9B0-8A36B54EF3FB}"/>
              </a:ext>
            </a:extLst>
          </p:cNvPr>
          <p:cNvCxnSpPr>
            <a:cxnSpLocks/>
          </p:cNvCxnSpPr>
          <p:nvPr userDrawn="1"/>
        </p:nvCxnSpPr>
        <p:spPr>
          <a:xfrm>
            <a:off x="838200" y="1536883"/>
            <a:ext cx="969264" cy="0"/>
          </a:xfrm>
          <a:prstGeom prst="line">
            <a:avLst/>
          </a:prstGeom>
          <a:ln w="101600">
            <a:solidFill>
              <a:srgbClr val="500000"/>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9E5FB282-1DAF-8122-16E1-50D429ADFC1F}"/>
              </a:ext>
            </a:extLst>
          </p:cNvPr>
          <p:cNvSpPr/>
          <p:nvPr userDrawn="1"/>
        </p:nvSpPr>
        <p:spPr>
          <a:xfrm>
            <a:off x="0" y="6311900"/>
            <a:ext cx="12192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74A9776-77B5-A10B-2AEA-F05230AE194E}"/>
              </a:ext>
            </a:extLst>
          </p:cNvPr>
          <p:cNvCxnSpPr/>
          <p:nvPr userDrawn="1"/>
        </p:nvCxnSpPr>
        <p:spPr>
          <a:xfrm flipV="1">
            <a:off x="0" y="6311897"/>
            <a:ext cx="12192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52E2CCA-A50B-69C0-E908-E9347DDD0C0A}"/>
              </a:ext>
            </a:extLst>
          </p:cNvPr>
          <p:cNvCxnSpPr>
            <a:cxnSpLocks/>
          </p:cNvCxnSpPr>
          <p:nvPr userDrawn="1"/>
        </p:nvCxnSpPr>
        <p:spPr>
          <a:xfrm>
            <a:off x="4195436" y="2011552"/>
            <a:ext cx="0" cy="3908602"/>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F005AB5-7D2D-3357-0C21-B25CC9A95B17}"/>
              </a:ext>
            </a:extLst>
          </p:cNvPr>
          <p:cNvCxnSpPr>
            <a:cxnSpLocks/>
          </p:cNvCxnSpPr>
          <p:nvPr userDrawn="1"/>
        </p:nvCxnSpPr>
        <p:spPr>
          <a:xfrm>
            <a:off x="7971829" y="2011552"/>
            <a:ext cx="0" cy="3908602"/>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
        <p:nvSpPr>
          <p:cNvPr id="24" name="Title 23">
            <a:extLst>
              <a:ext uri="{FF2B5EF4-FFF2-40B4-BE49-F238E27FC236}">
                <a16:creationId xmlns:a16="http://schemas.microsoft.com/office/drawing/2014/main" id="{E00C9357-634B-F8A8-C470-EBC22527BD8F}"/>
              </a:ext>
            </a:extLst>
          </p:cNvPr>
          <p:cNvSpPr>
            <a:spLocks noGrp="1"/>
          </p:cNvSpPr>
          <p:nvPr>
            <p:ph type="title" hasCustomPrompt="1"/>
          </p:nvPr>
        </p:nvSpPr>
        <p:spPr>
          <a:xfrm>
            <a:off x="838200" y="668323"/>
            <a:ext cx="10515600" cy="1325563"/>
          </a:xfrm>
          <a:prstGeom prst="rect">
            <a:avLst/>
          </a:prstGeom>
        </p:spPr>
        <p:txBody>
          <a:bodyPr lIns="0" tIns="0" rIns="0" bIns="0"/>
          <a:lstStyle>
            <a:lvl1pPr>
              <a:lnSpc>
                <a:spcPct val="100000"/>
              </a:lnSpc>
              <a:defRPr/>
            </a:lvl1pPr>
          </a:lstStyle>
          <a:p>
            <a:r>
              <a:rPr lang="en-US" dirty="0"/>
              <a:t>Three columns with photo and text</a:t>
            </a:r>
          </a:p>
        </p:txBody>
      </p:sp>
      <p:sp>
        <p:nvSpPr>
          <p:cNvPr id="26" name="Picture Placeholder 25">
            <a:extLst>
              <a:ext uri="{FF2B5EF4-FFF2-40B4-BE49-F238E27FC236}">
                <a16:creationId xmlns:a16="http://schemas.microsoft.com/office/drawing/2014/main" id="{87C0930A-90FF-552C-06B7-94CBF7EB8AEA}"/>
              </a:ext>
            </a:extLst>
          </p:cNvPr>
          <p:cNvSpPr>
            <a:spLocks noGrp="1"/>
          </p:cNvSpPr>
          <p:nvPr>
            <p:ph type="pic" sz="quarter" idx="10"/>
          </p:nvPr>
        </p:nvSpPr>
        <p:spPr>
          <a:xfrm>
            <a:off x="838200" y="2011363"/>
            <a:ext cx="2961216" cy="1479550"/>
          </a:xfrm>
          <a:prstGeom prst="rect">
            <a:avLst/>
          </a:prstGeom>
        </p:spPr>
        <p:txBody>
          <a:bodyPr/>
          <a:lstStyle>
            <a:lvl1pPr marL="0" indent="0">
              <a:buNone/>
              <a:defRPr/>
            </a:lvl1pPr>
          </a:lstStyle>
          <a:p>
            <a:endParaRPr lang="en-US" dirty="0"/>
          </a:p>
        </p:txBody>
      </p:sp>
      <p:sp>
        <p:nvSpPr>
          <p:cNvPr id="27" name="Picture Placeholder 25">
            <a:extLst>
              <a:ext uri="{FF2B5EF4-FFF2-40B4-BE49-F238E27FC236}">
                <a16:creationId xmlns:a16="http://schemas.microsoft.com/office/drawing/2014/main" id="{79CCEE38-E741-1F50-EF06-802ECFA9B467}"/>
              </a:ext>
            </a:extLst>
          </p:cNvPr>
          <p:cNvSpPr>
            <a:spLocks noGrp="1"/>
          </p:cNvSpPr>
          <p:nvPr>
            <p:ph type="pic" sz="quarter" idx="11"/>
          </p:nvPr>
        </p:nvSpPr>
        <p:spPr>
          <a:xfrm>
            <a:off x="4549987" y="2011363"/>
            <a:ext cx="2961216" cy="1479550"/>
          </a:xfrm>
          <a:prstGeom prst="rect">
            <a:avLst/>
          </a:prstGeom>
        </p:spPr>
        <p:txBody>
          <a:bodyPr/>
          <a:lstStyle>
            <a:lvl1pPr marL="0" indent="0">
              <a:buNone/>
              <a:defRPr/>
            </a:lvl1pPr>
          </a:lstStyle>
          <a:p>
            <a:endParaRPr lang="en-US" dirty="0"/>
          </a:p>
        </p:txBody>
      </p:sp>
      <p:sp>
        <p:nvSpPr>
          <p:cNvPr id="28" name="Picture Placeholder 25">
            <a:extLst>
              <a:ext uri="{FF2B5EF4-FFF2-40B4-BE49-F238E27FC236}">
                <a16:creationId xmlns:a16="http://schemas.microsoft.com/office/drawing/2014/main" id="{0CC17FA5-7B5B-CC6B-C86F-435B687CAA9A}"/>
              </a:ext>
            </a:extLst>
          </p:cNvPr>
          <p:cNvSpPr>
            <a:spLocks noGrp="1"/>
          </p:cNvSpPr>
          <p:nvPr>
            <p:ph type="pic" sz="quarter" idx="12"/>
          </p:nvPr>
        </p:nvSpPr>
        <p:spPr>
          <a:xfrm>
            <a:off x="8424333" y="2011363"/>
            <a:ext cx="2961216" cy="1479550"/>
          </a:xfrm>
          <a:prstGeom prst="rect">
            <a:avLst/>
          </a:prstGeom>
        </p:spPr>
        <p:txBody>
          <a:bodyPr/>
          <a:lstStyle>
            <a:lvl1pPr marL="0" indent="0">
              <a:buNone/>
              <a:defRPr/>
            </a:lvl1pPr>
          </a:lstStyle>
          <a:p>
            <a:endParaRPr lang="en-US" dirty="0"/>
          </a:p>
        </p:txBody>
      </p:sp>
      <p:sp>
        <p:nvSpPr>
          <p:cNvPr id="30" name="Text Placeholder 29">
            <a:extLst>
              <a:ext uri="{FF2B5EF4-FFF2-40B4-BE49-F238E27FC236}">
                <a16:creationId xmlns:a16="http://schemas.microsoft.com/office/drawing/2014/main" id="{700B296A-755B-7169-362A-9BB45DC740EE}"/>
              </a:ext>
            </a:extLst>
          </p:cNvPr>
          <p:cNvSpPr>
            <a:spLocks noGrp="1"/>
          </p:cNvSpPr>
          <p:nvPr>
            <p:ph type="body" sz="quarter" idx="13"/>
          </p:nvPr>
        </p:nvSpPr>
        <p:spPr>
          <a:xfrm>
            <a:off x="838201" y="3649663"/>
            <a:ext cx="2961217" cy="315912"/>
          </a:xfrm>
          <a:prstGeom prst="rect">
            <a:avLst/>
          </a:prstGeom>
        </p:spPr>
        <p:txBody>
          <a:bodyPr lIns="0" tIns="0" rIns="0" bIns="0"/>
          <a:lstStyle>
            <a:lvl1pPr marL="0" indent="0">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32" name="Text Placeholder 31">
            <a:extLst>
              <a:ext uri="{FF2B5EF4-FFF2-40B4-BE49-F238E27FC236}">
                <a16:creationId xmlns:a16="http://schemas.microsoft.com/office/drawing/2014/main" id="{86E4B191-1C40-8C0A-9891-1FC0A393287B}"/>
              </a:ext>
            </a:extLst>
          </p:cNvPr>
          <p:cNvSpPr>
            <a:spLocks noGrp="1"/>
          </p:cNvSpPr>
          <p:nvPr>
            <p:ph type="body" sz="quarter" idx="14"/>
          </p:nvPr>
        </p:nvSpPr>
        <p:spPr>
          <a:xfrm>
            <a:off x="838201" y="3979864"/>
            <a:ext cx="2961217"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sp>
        <p:nvSpPr>
          <p:cNvPr id="33" name="Text Placeholder 29">
            <a:extLst>
              <a:ext uri="{FF2B5EF4-FFF2-40B4-BE49-F238E27FC236}">
                <a16:creationId xmlns:a16="http://schemas.microsoft.com/office/drawing/2014/main" id="{797E7E17-F729-61F5-ADC8-9CB8368A3A03}"/>
              </a:ext>
            </a:extLst>
          </p:cNvPr>
          <p:cNvSpPr>
            <a:spLocks noGrp="1"/>
          </p:cNvSpPr>
          <p:nvPr>
            <p:ph type="body" sz="quarter" idx="15"/>
          </p:nvPr>
        </p:nvSpPr>
        <p:spPr>
          <a:xfrm>
            <a:off x="4536441" y="3649663"/>
            <a:ext cx="2961217" cy="315912"/>
          </a:xfrm>
          <a:prstGeom prst="rect">
            <a:avLst/>
          </a:prstGeom>
        </p:spPr>
        <p:txBody>
          <a:bodyPr lIns="0" tIns="0" rIns="0" bIns="0"/>
          <a:lstStyle>
            <a:lvl1pPr marL="0" indent="0">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34" name="Text Placeholder 31">
            <a:extLst>
              <a:ext uri="{FF2B5EF4-FFF2-40B4-BE49-F238E27FC236}">
                <a16:creationId xmlns:a16="http://schemas.microsoft.com/office/drawing/2014/main" id="{3A550D68-EEAA-6756-8E59-83D59778D118}"/>
              </a:ext>
            </a:extLst>
          </p:cNvPr>
          <p:cNvSpPr>
            <a:spLocks noGrp="1"/>
          </p:cNvSpPr>
          <p:nvPr>
            <p:ph type="body" sz="quarter" idx="16"/>
          </p:nvPr>
        </p:nvSpPr>
        <p:spPr>
          <a:xfrm>
            <a:off x="4536441" y="3979864"/>
            <a:ext cx="2961217"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sp>
        <p:nvSpPr>
          <p:cNvPr id="35" name="Text Placeholder 29">
            <a:extLst>
              <a:ext uri="{FF2B5EF4-FFF2-40B4-BE49-F238E27FC236}">
                <a16:creationId xmlns:a16="http://schemas.microsoft.com/office/drawing/2014/main" id="{97F99735-E737-07BC-17D9-4042A2D51FA9}"/>
              </a:ext>
            </a:extLst>
          </p:cNvPr>
          <p:cNvSpPr>
            <a:spLocks noGrp="1"/>
          </p:cNvSpPr>
          <p:nvPr>
            <p:ph type="body" sz="quarter" idx="17"/>
          </p:nvPr>
        </p:nvSpPr>
        <p:spPr>
          <a:xfrm>
            <a:off x="8424334" y="3649663"/>
            <a:ext cx="2961217" cy="315912"/>
          </a:xfrm>
          <a:prstGeom prst="rect">
            <a:avLst/>
          </a:prstGeom>
        </p:spPr>
        <p:txBody>
          <a:bodyPr lIns="0" tIns="0" rIns="0" bIns="0"/>
          <a:lstStyle>
            <a:lvl1pPr marL="0" indent="0">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36" name="Text Placeholder 31">
            <a:extLst>
              <a:ext uri="{FF2B5EF4-FFF2-40B4-BE49-F238E27FC236}">
                <a16:creationId xmlns:a16="http://schemas.microsoft.com/office/drawing/2014/main" id="{C0E38A7D-845E-50EF-7A3D-B8C13E43AAA6}"/>
              </a:ext>
            </a:extLst>
          </p:cNvPr>
          <p:cNvSpPr>
            <a:spLocks noGrp="1"/>
          </p:cNvSpPr>
          <p:nvPr>
            <p:ph type="body" sz="quarter" idx="18"/>
          </p:nvPr>
        </p:nvSpPr>
        <p:spPr>
          <a:xfrm>
            <a:off x="8424334" y="3979864"/>
            <a:ext cx="2961217"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pic>
        <p:nvPicPr>
          <p:cNvPr id="2" name="Picture 1">
            <a:extLst>
              <a:ext uri="{FF2B5EF4-FFF2-40B4-BE49-F238E27FC236}">
                <a16:creationId xmlns:a16="http://schemas.microsoft.com/office/drawing/2014/main" id="{93FFCCFD-B2C9-6ECC-4A48-3BAB17C0CB97}"/>
              </a:ext>
            </a:extLst>
          </p:cNvPr>
          <p:cNvPicPr>
            <a:picLocks/>
          </p:cNvPicPr>
          <p:nvPr userDrawn="1"/>
        </p:nvPicPr>
        <p:blipFill>
          <a:blip r:embed="rId2"/>
          <a:srcRect/>
          <a:stretch/>
        </p:blipFill>
        <p:spPr>
          <a:xfrm>
            <a:off x="9492964" y="6311896"/>
            <a:ext cx="2059386" cy="564567"/>
          </a:xfrm>
          <a:prstGeom prst="rect">
            <a:avLst/>
          </a:prstGeom>
        </p:spPr>
      </p:pic>
    </p:spTree>
    <p:extLst>
      <p:ext uri="{BB962C8B-B14F-4D97-AF65-F5344CB8AC3E}">
        <p14:creationId xmlns:p14="http://schemas.microsoft.com/office/powerpoint/2010/main" val="3200977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with Photos">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FA63A8B-DE92-A58E-72E4-4F8DD22FE86E}"/>
              </a:ext>
            </a:extLst>
          </p:cNvPr>
          <p:cNvSpPr>
            <a:spLocks noGrp="1"/>
          </p:cNvSpPr>
          <p:nvPr>
            <p:ph type="pic" sz="quarter" idx="19" hasCustomPrompt="1"/>
          </p:nvPr>
        </p:nvSpPr>
        <p:spPr>
          <a:xfrm>
            <a:off x="662093" y="1912185"/>
            <a:ext cx="2392347" cy="1516062"/>
          </a:xfrm>
          <a:prstGeom prst="rect">
            <a:avLst/>
          </a:prstGeom>
        </p:spPr>
        <p:txBody>
          <a:bodyPr/>
          <a:lstStyle>
            <a:lvl1pPr marL="0" indent="0">
              <a:buNone/>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change picture</a:t>
            </a:r>
          </a:p>
          <a:p>
            <a:endParaRPr lang="en-US" dirty="0"/>
          </a:p>
        </p:txBody>
      </p:sp>
      <p:sp>
        <p:nvSpPr>
          <p:cNvPr id="10" name="Rectangle 9">
            <a:extLst>
              <a:ext uri="{FF2B5EF4-FFF2-40B4-BE49-F238E27FC236}">
                <a16:creationId xmlns:a16="http://schemas.microsoft.com/office/drawing/2014/main" id="{9E5FB282-1DAF-8122-16E1-50D429ADFC1F}"/>
              </a:ext>
            </a:extLst>
          </p:cNvPr>
          <p:cNvSpPr/>
          <p:nvPr userDrawn="1"/>
        </p:nvSpPr>
        <p:spPr>
          <a:xfrm>
            <a:off x="0" y="6311900"/>
            <a:ext cx="12192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A74A9776-77B5-A10B-2AEA-F05230AE194E}"/>
              </a:ext>
            </a:extLst>
          </p:cNvPr>
          <p:cNvCxnSpPr/>
          <p:nvPr userDrawn="1"/>
        </p:nvCxnSpPr>
        <p:spPr>
          <a:xfrm flipV="1">
            <a:off x="0" y="6311897"/>
            <a:ext cx="12192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24" name="Title 23">
            <a:extLst>
              <a:ext uri="{FF2B5EF4-FFF2-40B4-BE49-F238E27FC236}">
                <a16:creationId xmlns:a16="http://schemas.microsoft.com/office/drawing/2014/main" id="{E00C9357-634B-F8A8-C470-EBC22527BD8F}"/>
              </a:ext>
            </a:extLst>
          </p:cNvPr>
          <p:cNvSpPr>
            <a:spLocks noGrp="1"/>
          </p:cNvSpPr>
          <p:nvPr>
            <p:ph type="title" hasCustomPrompt="1"/>
          </p:nvPr>
        </p:nvSpPr>
        <p:spPr>
          <a:xfrm>
            <a:off x="662093" y="569145"/>
            <a:ext cx="10867812" cy="1325563"/>
          </a:xfrm>
          <a:prstGeom prst="rect">
            <a:avLst/>
          </a:prstGeom>
        </p:spPr>
        <p:txBody>
          <a:bodyPr lIns="0" tIns="0" rIns="0" bIns="0"/>
          <a:lstStyle>
            <a:lvl1pPr>
              <a:lnSpc>
                <a:spcPct val="100000"/>
              </a:lnSpc>
              <a:defRPr/>
            </a:lvl1pPr>
          </a:lstStyle>
          <a:p>
            <a:r>
              <a:rPr lang="en-US" dirty="0"/>
              <a:t>Three columns with photo and text</a:t>
            </a:r>
          </a:p>
        </p:txBody>
      </p:sp>
      <p:sp>
        <p:nvSpPr>
          <p:cNvPr id="30" name="Text Placeholder 29">
            <a:extLst>
              <a:ext uri="{FF2B5EF4-FFF2-40B4-BE49-F238E27FC236}">
                <a16:creationId xmlns:a16="http://schemas.microsoft.com/office/drawing/2014/main" id="{700B296A-755B-7169-362A-9BB45DC740EE}"/>
              </a:ext>
            </a:extLst>
          </p:cNvPr>
          <p:cNvSpPr>
            <a:spLocks noGrp="1"/>
          </p:cNvSpPr>
          <p:nvPr>
            <p:ph type="body" sz="quarter" idx="13"/>
          </p:nvPr>
        </p:nvSpPr>
        <p:spPr>
          <a:xfrm>
            <a:off x="662095" y="3550485"/>
            <a:ext cx="2453029" cy="487146"/>
          </a:xfrm>
          <a:prstGeom prst="rect">
            <a:avLst/>
          </a:prstGeom>
        </p:spPr>
        <p:txBody>
          <a:bodyPr lIns="0" tIns="0" rIns="0" bIns="0"/>
          <a:lstStyle>
            <a:lvl1pPr marL="0" indent="0">
              <a:lnSpc>
                <a:spcPct val="100000"/>
              </a:lnSpc>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32" name="Text Placeholder 31">
            <a:extLst>
              <a:ext uri="{FF2B5EF4-FFF2-40B4-BE49-F238E27FC236}">
                <a16:creationId xmlns:a16="http://schemas.microsoft.com/office/drawing/2014/main" id="{86E4B191-1C40-8C0A-9891-1FC0A393287B}"/>
              </a:ext>
            </a:extLst>
          </p:cNvPr>
          <p:cNvSpPr>
            <a:spLocks noGrp="1"/>
          </p:cNvSpPr>
          <p:nvPr>
            <p:ph type="body" sz="quarter" idx="14"/>
          </p:nvPr>
        </p:nvSpPr>
        <p:spPr>
          <a:xfrm>
            <a:off x="662094" y="4055309"/>
            <a:ext cx="2453012"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6A7DF173-E499-B73C-1C7A-B006D4AE1D2F}"/>
              </a:ext>
            </a:extLst>
          </p:cNvPr>
          <p:cNvCxnSpPr>
            <a:cxnSpLocks/>
          </p:cNvCxnSpPr>
          <p:nvPr userDrawn="1"/>
        </p:nvCxnSpPr>
        <p:spPr>
          <a:xfrm>
            <a:off x="662093" y="1417385"/>
            <a:ext cx="969264" cy="0"/>
          </a:xfrm>
          <a:prstGeom prst="line">
            <a:avLst/>
          </a:prstGeom>
          <a:ln w="101600">
            <a:solidFill>
              <a:srgbClr val="5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4905F45-6D15-220F-C19D-957F4E841FD8}"/>
              </a:ext>
            </a:extLst>
          </p:cNvPr>
          <p:cNvCxnSpPr>
            <a:cxnSpLocks/>
          </p:cNvCxnSpPr>
          <p:nvPr userDrawn="1"/>
        </p:nvCxnSpPr>
        <p:spPr>
          <a:xfrm>
            <a:off x="3254333" y="1912374"/>
            <a:ext cx="0" cy="3908602"/>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60017F5-1BFC-B3B6-F90E-A699FFDDFD86}"/>
              </a:ext>
            </a:extLst>
          </p:cNvPr>
          <p:cNvCxnSpPr>
            <a:cxnSpLocks/>
          </p:cNvCxnSpPr>
          <p:nvPr userDrawn="1"/>
        </p:nvCxnSpPr>
        <p:spPr>
          <a:xfrm>
            <a:off x="6096000" y="1932694"/>
            <a:ext cx="0" cy="3908602"/>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B161F98-B08E-3673-56B9-EB3A5243FC23}"/>
              </a:ext>
            </a:extLst>
          </p:cNvPr>
          <p:cNvCxnSpPr>
            <a:cxnSpLocks/>
          </p:cNvCxnSpPr>
          <p:nvPr userDrawn="1"/>
        </p:nvCxnSpPr>
        <p:spPr>
          <a:xfrm>
            <a:off x="9026273" y="1912185"/>
            <a:ext cx="0" cy="3908602"/>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
        <p:nvSpPr>
          <p:cNvPr id="37" name="Picture Placeholder 28">
            <a:extLst>
              <a:ext uri="{FF2B5EF4-FFF2-40B4-BE49-F238E27FC236}">
                <a16:creationId xmlns:a16="http://schemas.microsoft.com/office/drawing/2014/main" id="{8FBEFAF9-7163-9D4A-145F-61453C9B9585}"/>
              </a:ext>
            </a:extLst>
          </p:cNvPr>
          <p:cNvSpPr>
            <a:spLocks noGrp="1"/>
          </p:cNvSpPr>
          <p:nvPr>
            <p:ph type="pic" sz="quarter" idx="20" hasCustomPrompt="1"/>
          </p:nvPr>
        </p:nvSpPr>
        <p:spPr>
          <a:xfrm>
            <a:off x="3451013" y="1912185"/>
            <a:ext cx="2445703" cy="1516062"/>
          </a:xfrm>
          <a:prstGeom prst="rect">
            <a:avLst/>
          </a:prstGeom>
        </p:spPr>
        <p:txBody>
          <a:bodyPr/>
          <a:lstStyle>
            <a:lvl1pPr marL="0" indent="0">
              <a:buNone/>
              <a:defRPr/>
            </a:lvl1pPr>
          </a:lstStyle>
          <a:p>
            <a:r>
              <a:rPr lang="en-US" dirty="0"/>
              <a:t>Click icon to change picture</a:t>
            </a:r>
          </a:p>
        </p:txBody>
      </p:sp>
      <p:sp>
        <p:nvSpPr>
          <p:cNvPr id="38" name="Text Placeholder 29">
            <a:extLst>
              <a:ext uri="{FF2B5EF4-FFF2-40B4-BE49-F238E27FC236}">
                <a16:creationId xmlns:a16="http://schemas.microsoft.com/office/drawing/2014/main" id="{77F7D5FF-337B-FEAB-149A-FA1BCCDF9880}"/>
              </a:ext>
            </a:extLst>
          </p:cNvPr>
          <p:cNvSpPr>
            <a:spLocks noGrp="1"/>
          </p:cNvSpPr>
          <p:nvPr>
            <p:ph type="body" sz="quarter" idx="21"/>
          </p:nvPr>
        </p:nvSpPr>
        <p:spPr>
          <a:xfrm>
            <a:off x="3451015" y="3550485"/>
            <a:ext cx="2453029" cy="487146"/>
          </a:xfrm>
          <a:prstGeom prst="rect">
            <a:avLst/>
          </a:prstGeom>
        </p:spPr>
        <p:txBody>
          <a:bodyPr lIns="0" tIns="0" rIns="0" bIns="0"/>
          <a:lstStyle>
            <a:lvl1pPr marL="0" indent="0">
              <a:lnSpc>
                <a:spcPct val="100000"/>
              </a:lnSpc>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39" name="Text Placeholder 31">
            <a:extLst>
              <a:ext uri="{FF2B5EF4-FFF2-40B4-BE49-F238E27FC236}">
                <a16:creationId xmlns:a16="http://schemas.microsoft.com/office/drawing/2014/main" id="{C7969441-1C94-4B79-CC7E-2542BCDD3128}"/>
              </a:ext>
            </a:extLst>
          </p:cNvPr>
          <p:cNvSpPr>
            <a:spLocks noGrp="1"/>
          </p:cNvSpPr>
          <p:nvPr>
            <p:ph type="body" sz="quarter" idx="22"/>
          </p:nvPr>
        </p:nvSpPr>
        <p:spPr>
          <a:xfrm>
            <a:off x="3451014" y="4055309"/>
            <a:ext cx="2453012"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sp>
        <p:nvSpPr>
          <p:cNvPr id="41" name="Picture Placeholder 28">
            <a:extLst>
              <a:ext uri="{FF2B5EF4-FFF2-40B4-BE49-F238E27FC236}">
                <a16:creationId xmlns:a16="http://schemas.microsoft.com/office/drawing/2014/main" id="{4BF60250-9E2D-4A21-1F6A-031020CB3649}"/>
              </a:ext>
            </a:extLst>
          </p:cNvPr>
          <p:cNvSpPr>
            <a:spLocks noGrp="1"/>
          </p:cNvSpPr>
          <p:nvPr>
            <p:ph type="pic" sz="quarter" idx="23" hasCustomPrompt="1"/>
          </p:nvPr>
        </p:nvSpPr>
        <p:spPr>
          <a:xfrm>
            <a:off x="6342853" y="1912185"/>
            <a:ext cx="2453001" cy="1516062"/>
          </a:xfrm>
          <a:prstGeom prst="rect">
            <a:avLst/>
          </a:prstGeom>
        </p:spPr>
        <p:txBody>
          <a:bodyPr/>
          <a:lstStyle>
            <a:lvl1pPr marL="0" indent="0">
              <a:buNone/>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change picture</a:t>
            </a:r>
          </a:p>
          <a:p>
            <a:endParaRPr lang="en-US" dirty="0"/>
          </a:p>
        </p:txBody>
      </p:sp>
      <p:sp>
        <p:nvSpPr>
          <p:cNvPr id="42" name="Text Placeholder 29">
            <a:extLst>
              <a:ext uri="{FF2B5EF4-FFF2-40B4-BE49-F238E27FC236}">
                <a16:creationId xmlns:a16="http://schemas.microsoft.com/office/drawing/2014/main" id="{250F0E08-C200-BADC-51F0-954B884EC46A}"/>
              </a:ext>
            </a:extLst>
          </p:cNvPr>
          <p:cNvSpPr>
            <a:spLocks noGrp="1"/>
          </p:cNvSpPr>
          <p:nvPr>
            <p:ph type="body" sz="quarter" idx="24"/>
          </p:nvPr>
        </p:nvSpPr>
        <p:spPr>
          <a:xfrm>
            <a:off x="6342855" y="3550485"/>
            <a:ext cx="2453029" cy="487146"/>
          </a:xfrm>
          <a:prstGeom prst="rect">
            <a:avLst/>
          </a:prstGeom>
        </p:spPr>
        <p:txBody>
          <a:bodyPr lIns="0" tIns="0" rIns="0" bIns="0"/>
          <a:lstStyle>
            <a:lvl1pPr marL="0" indent="0">
              <a:lnSpc>
                <a:spcPct val="100000"/>
              </a:lnSpc>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43" name="Text Placeholder 31">
            <a:extLst>
              <a:ext uri="{FF2B5EF4-FFF2-40B4-BE49-F238E27FC236}">
                <a16:creationId xmlns:a16="http://schemas.microsoft.com/office/drawing/2014/main" id="{27A1CF98-C6F4-38CC-014B-20924C5B325C}"/>
              </a:ext>
            </a:extLst>
          </p:cNvPr>
          <p:cNvSpPr>
            <a:spLocks noGrp="1"/>
          </p:cNvSpPr>
          <p:nvPr>
            <p:ph type="body" sz="quarter" idx="25"/>
          </p:nvPr>
        </p:nvSpPr>
        <p:spPr>
          <a:xfrm>
            <a:off x="6342854" y="4055309"/>
            <a:ext cx="2453012"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sp>
        <p:nvSpPr>
          <p:cNvPr id="47" name="Picture Placeholder 28">
            <a:extLst>
              <a:ext uri="{FF2B5EF4-FFF2-40B4-BE49-F238E27FC236}">
                <a16:creationId xmlns:a16="http://schemas.microsoft.com/office/drawing/2014/main" id="{0E5AFDDA-DCD5-38CC-0ADA-925F495082D8}"/>
              </a:ext>
            </a:extLst>
          </p:cNvPr>
          <p:cNvSpPr>
            <a:spLocks noGrp="1"/>
          </p:cNvSpPr>
          <p:nvPr>
            <p:ph type="pic" sz="quarter" idx="26" hasCustomPrompt="1"/>
          </p:nvPr>
        </p:nvSpPr>
        <p:spPr>
          <a:xfrm>
            <a:off x="9234681" y="1912185"/>
            <a:ext cx="2392347" cy="1516062"/>
          </a:xfrm>
          <a:prstGeom prst="rect">
            <a:avLst/>
          </a:prstGeom>
        </p:spPr>
        <p:txBody>
          <a:bodyPr/>
          <a:lstStyle>
            <a:lvl1pPr marL="0" indent="0">
              <a:buNone/>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Click icon to change picture</a:t>
            </a:r>
          </a:p>
          <a:p>
            <a:endParaRPr lang="en-US" dirty="0"/>
          </a:p>
        </p:txBody>
      </p:sp>
      <p:sp>
        <p:nvSpPr>
          <p:cNvPr id="48" name="Text Placeholder 29">
            <a:extLst>
              <a:ext uri="{FF2B5EF4-FFF2-40B4-BE49-F238E27FC236}">
                <a16:creationId xmlns:a16="http://schemas.microsoft.com/office/drawing/2014/main" id="{8C57FB7B-7CED-ABF4-75BF-4AF443C40E86}"/>
              </a:ext>
            </a:extLst>
          </p:cNvPr>
          <p:cNvSpPr>
            <a:spLocks noGrp="1"/>
          </p:cNvSpPr>
          <p:nvPr>
            <p:ph type="body" sz="quarter" idx="27"/>
          </p:nvPr>
        </p:nvSpPr>
        <p:spPr>
          <a:xfrm>
            <a:off x="9174018" y="3550485"/>
            <a:ext cx="2453029" cy="487146"/>
          </a:xfrm>
          <a:prstGeom prst="rect">
            <a:avLst/>
          </a:prstGeom>
        </p:spPr>
        <p:txBody>
          <a:bodyPr lIns="0" tIns="0" rIns="0" bIns="0"/>
          <a:lstStyle>
            <a:lvl1pPr marL="0" indent="0">
              <a:lnSpc>
                <a:spcPct val="100000"/>
              </a:lnSpc>
              <a:buNone/>
              <a:defRPr sz="1600" b="1"/>
            </a:lvl1pPr>
            <a:lvl2pPr marL="342900" indent="0">
              <a:buNone/>
              <a:defRPr sz="1600" b="1"/>
            </a:lvl2pPr>
            <a:lvl3pPr marL="685800" indent="0">
              <a:buNone/>
              <a:defRPr sz="1600" b="1"/>
            </a:lvl3pPr>
            <a:lvl4pPr marL="1028700" indent="0">
              <a:buNone/>
              <a:defRPr sz="1600" b="1"/>
            </a:lvl4pPr>
            <a:lvl5pPr marL="1371600" indent="0">
              <a:buNone/>
              <a:defRPr sz="1600" b="1"/>
            </a:lvl5pPr>
          </a:lstStyle>
          <a:p>
            <a:pPr lvl="0"/>
            <a:r>
              <a:rPr lang="en-US" dirty="0"/>
              <a:t>Click to edit Master</a:t>
            </a:r>
          </a:p>
        </p:txBody>
      </p:sp>
      <p:sp>
        <p:nvSpPr>
          <p:cNvPr id="49" name="Text Placeholder 31">
            <a:extLst>
              <a:ext uri="{FF2B5EF4-FFF2-40B4-BE49-F238E27FC236}">
                <a16:creationId xmlns:a16="http://schemas.microsoft.com/office/drawing/2014/main" id="{F4A15ED3-4BF4-9DE9-EE7D-589AAC4978D7}"/>
              </a:ext>
            </a:extLst>
          </p:cNvPr>
          <p:cNvSpPr>
            <a:spLocks noGrp="1"/>
          </p:cNvSpPr>
          <p:nvPr>
            <p:ph type="body" sz="quarter" idx="28"/>
          </p:nvPr>
        </p:nvSpPr>
        <p:spPr>
          <a:xfrm>
            <a:off x="9174017" y="4055309"/>
            <a:ext cx="2453012" cy="1958975"/>
          </a:xfrm>
          <a:prstGeom prst="rect">
            <a:avLst/>
          </a:prstGeom>
        </p:spPr>
        <p:txBody>
          <a:bodyPr lIns="0" tIns="0" rIns="0" bIns="0"/>
          <a:lstStyle>
            <a:lvl1pPr marL="0" indent="0">
              <a:lnSpc>
                <a:spcPct val="100000"/>
              </a:lnSpc>
              <a:buFontTx/>
              <a:buNone/>
              <a:defRPr sz="1400"/>
            </a:lvl1pPr>
            <a:lvl2pPr marL="342900" indent="0">
              <a:lnSpc>
                <a:spcPct val="100000"/>
              </a:lnSpc>
              <a:buFontTx/>
              <a:buNone/>
              <a:defRPr sz="1400"/>
            </a:lvl2pPr>
            <a:lvl3pPr marL="685800" indent="0">
              <a:lnSpc>
                <a:spcPct val="100000"/>
              </a:lnSpc>
              <a:buFontTx/>
              <a:buNone/>
              <a:defRPr sz="1400"/>
            </a:lvl3pPr>
            <a:lvl4pPr marL="1028700" indent="0">
              <a:lnSpc>
                <a:spcPct val="100000"/>
              </a:lnSpc>
              <a:buFontTx/>
              <a:buNone/>
              <a:defRPr sz="1400"/>
            </a:lvl4pPr>
            <a:lvl5pPr marL="1371600" indent="0">
              <a:lnSpc>
                <a:spcPct val="100000"/>
              </a:lnSpc>
              <a:buFontTx/>
              <a:buNone/>
              <a:defRPr sz="1400"/>
            </a:lvl5pPr>
          </a:lstStyle>
          <a:p>
            <a:pPr lvl="0"/>
            <a:r>
              <a:rPr lang="en-US" dirty="0"/>
              <a:t>Click to edit Master text styles</a:t>
            </a:r>
          </a:p>
        </p:txBody>
      </p:sp>
      <p:pic>
        <p:nvPicPr>
          <p:cNvPr id="2" name="Picture 1">
            <a:extLst>
              <a:ext uri="{FF2B5EF4-FFF2-40B4-BE49-F238E27FC236}">
                <a16:creationId xmlns:a16="http://schemas.microsoft.com/office/drawing/2014/main" id="{21F13D27-4AB4-6592-FA3E-55784C532663}"/>
              </a:ext>
            </a:extLst>
          </p:cNvPr>
          <p:cNvPicPr>
            <a:picLocks/>
          </p:cNvPicPr>
          <p:nvPr userDrawn="1"/>
        </p:nvPicPr>
        <p:blipFill>
          <a:blip r:embed="rId2"/>
          <a:srcRect/>
          <a:stretch/>
        </p:blipFill>
        <p:spPr>
          <a:xfrm>
            <a:off x="9492964" y="6311896"/>
            <a:ext cx="2059386" cy="564567"/>
          </a:xfrm>
          <a:prstGeom prst="rect">
            <a:avLst/>
          </a:prstGeom>
        </p:spPr>
      </p:pic>
    </p:spTree>
    <p:extLst>
      <p:ext uri="{BB962C8B-B14F-4D97-AF65-F5344CB8AC3E}">
        <p14:creationId xmlns:p14="http://schemas.microsoft.com/office/powerpoint/2010/main" val="3801638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lumns with icon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D3EE3B1-B477-5110-2E76-B7FC49D231BD}"/>
              </a:ext>
            </a:extLst>
          </p:cNvPr>
          <p:cNvCxnSpPr>
            <a:cxnSpLocks/>
          </p:cNvCxnSpPr>
          <p:nvPr userDrawn="1"/>
        </p:nvCxnSpPr>
        <p:spPr>
          <a:xfrm>
            <a:off x="838200" y="1516563"/>
            <a:ext cx="969264" cy="0"/>
          </a:xfrm>
          <a:prstGeom prst="line">
            <a:avLst/>
          </a:prstGeom>
          <a:ln w="101600">
            <a:solidFill>
              <a:srgbClr val="500000"/>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2D0DF42-DED5-1001-BBAF-3D1E85F74E31}"/>
              </a:ext>
            </a:extLst>
          </p:cNvPr>
          <p:cNvSpPr/>
          <p:nvPr userDrawn="1"/>
        </p:nvSpPr>
        <p:spPr>
          <a:xfrm>
            <a:off x="0" y="6311900"/>
            <a:ext cx="12192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5D7D0522-3A20-3D71-E5A9-F983D68A2A98}"/>
              </a:ext>
            </a:extLst>
          </p:cNvPr>
          <p:cNvCxnSpPr/>
          <p:nvPr userDrawn="1"/>
        </p:nvCxnSpPr>
        <p:spPr>
          <a:xfrm flipV="1">
            <a:off x="0" y="6311897"/>
            <a:ext cx="12192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033944-75FA-3A5D-4470-5E3DB8F42A10}"/>
              </a:ext>
            </a:extLst>
          </p:cNvPr>
          <p:cNvCxnSpPr>
            <a:cxnSpLocks/>
          </p:cNvCxnSpPr>
          <p:nvPr userDrawn="1"/>
        </p:nvCxnSpPr>
        <p:spPr>
          <a:xfrm>
            <a:off x="3362707" y="2011552"/>
            <a:ext cx="0" cy="3322448"/>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3A299C5B-8092-6D0D-9F8D-88CC34FAE8FA}"/>
              </a:ext>
            </a:extLst>
          </p:cNvPr>
          <p:cNvSpPr/>
          <p:nvPr userDrawn="1"/>
        </p:nvSpPr>
        <p:spPr>
          <a:xfrm>
            <a:off x="973483" y="2011553"/>
            <a:ext cx="1615172" cy="1588604"/>
          </a:xfrm>
          <a:prstGeom prst="ellipse">
            <a:avLst/>
          </a:prstGeom>
          <a:solidFill>
            <a:srgbClr val="4A1A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Graphic 19" descr="Clipboard Checked with solid fill">
            <a:extLst>
              <a:ext uri="{FF2B5EF4-FFF2-40B4-BE49-F238E27FC236}">
                <a16:creationId xmlns:a16="http://schemas.microsoft.com/office/drawing/2014/main" id="{EEE5F801-9EEA-BD13-8897-3BB9326084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05029" y="2250303"/>
            <a:ext cx="1449337" cy="1087003"/>
          </a:xfrm>
          <a:prstGeom prst="rect">
            <a:avLst/>
          </a:prstGeom>
        </p:spPr>
      </p:pic>
      <p:cxnSp>
        <p:nvCxnSpPr>
          <p:cNvPr id="25" name="Straight Connector 24">
            <a:extLst>
              <a:ext uri="{FF2B5EF4-FFF2-40B4-BE49-F238E27FC236}">
                <a16:creationId xmlns:a16="http://schemas.microsoft.com/office/drawing/2014/main" id="{90EF9B90-9BC8-A1D4-415A-6619DF56A546}"/>
              </a:ext>
            </a:extLst>
          </p:cNvPr>
          <p:cNvCxnSpPr>
            <a:cxnSpLocks/>
          </p:cNvCxnSpPr>
          <p:nvPr userDrawn="1"/>
        </p:nvCxnSpPr>
        <p:spPr>
          <a:xfrm>
            <a:off x="8941588" y="2011552"/>
            <a:ext cx="0" cy="3322448"/>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42966FC-2295-6486-F11B-BFD626E27446}"/>
              </a:ext>
            </a:extLst>
          </p:cNvPr>
          <p:cNvCxnSpPr>
            <a:cxnSpLocks/>
          </p:cNvCxnSpPr>
          <p:nvPr userDrawn="1"/>
        </p:nvCxnSpPr>
        <p:spPr>
          <a:xfrm>
            <a:off x="6115024" y="2011552"/>
            <a:ext cx="0" cy="3322448"/>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
        <p:nvSpPr>
          <p:cNvPr id="27" name="Title 26">
            <a:extLst>
              <a:ext uri="{FF2B5EF4-FFF2-40B4-BE49-F238E27FC236}">
                <a16:creationId xmlns:a16="http://schemas.microsoft.com/office/drawing/2014/main" id="{444A6BA2-59D1-A22E-9762-D4DDBB6ED022}"/>
              </a:ext>
            </a:extLst>
          </p:cNvPr>
          <p:cNvSpPr>
            <a:spLocks noGrp="1"/>
          </p:cNvSpPr>
          <p:nvPr>
            <p:ph type="title"/>
          </p:nvPr>
        </p:nvSpPr>
        <p:spPr>
          <a:xfrm>
            <a:off x="838200" y="642545"/>
            <a:ext cx="10515600" cy="749695"/>
          </a:xfrm>
          <a:prstGeom prst="rect">
            <a:avLst/>
          </a:prstGeom>
        </p:spPr>
        <p:txBody>
          <a:bodyPr lIns="0" tIns="0" rIns="0" bIns="0"/>
          <a:lstStyle/>
          <a:p>
            <a:r>
              <a:rPr lang="en-US"/>
              <a:t>Click to edit Master title style</a:t>
            </a:r>
          </a:p>
        </p:txBody>
      </p:sp>
      <p:sp>
        <p:nvSpPr>
          <p:cNvPr id="32" name="Text Placeholder 31">
            <a:extLst>
              <a:ext uri="{FF2B5EF4-FFF2-40B4-BE49-F238E27FC236}">
                <a16:creationId xmlns:a16="http://schemas.microsoft.com/office/drawing/2014/main" id="{3754E6FE-6443-E4B6-89AB-7B3CC750041B}"/>
              </a:ext>
            </a:extLst>
          </p:cNvPr>
          <p:cNvSpPr>
            <a:spLocks noGrp="1"/>
          </p:cNvSpPr>
          <p:nvPr>
            <p:ph type="body" sz="quarter" idx="10"/>
          </p:nvPr>
        </p:nvSpPr>
        <p:spPr>
          <a:xfrm>
            <a:off x="973667" y="3841750"/>
            <a:ext cx="2182284" cy="1360488"/>
          </a:xfrm>
          <a:prstGeom prst="rect">
            <a:avLst/>
          </a:prstGeom>
        </p:spPr>
        <p:txBody>
          <a:bodyPr lIns="0" tIns="0" rIns="0" bIns="0"/>
          <a:lstStyle>
            <a:lvl1pPr marL="0" indent="0">
              <a:buFontTx/>
              <a:buNone/>
              <a:defRPr sz="1600" b="1"/>
            </a:lvl1pPr>
          </a:lstStyle>
          <a:p>
            <a:pPr lvl="0"/>
            <a:r>
              <a:rPr lang="en-US" dirty="0"/>
              <a:t>Click to edit Master</a:t>
            </a:r>
          </a:p>
        </p:txBody>
      </p:sp>
      <p:sp>
        <p:nvSpPr>
          <p:cNvPr id="34" name="Picture Placeholder 33">
            <a:extLst>
              <a:ext uri="{FF2B5EF4-FFF2-40B4-BE49-F238E27FC236}">
                <a16:creationId xmlns:a16="http://schemas.microsoft.com/office/drawing/2014/main" id="{8123FEE3-932F-CF86-F876-FFBE8CE71D34}"/>
              </a:ext>
            </a:extLst>
          </p:cNvPr>
          <p:cNvSpPr>
            <a:spLocks noGrp="1"/>
          </p:cNvSpPr>
          <p:nvPr>
            <p:ph type="pic" sz="quarter" idx="11" hasCustomPrompt="1"/>
          </p:nvPr>
        </p:nvSpPr>
        <p:spPr>
          <a:xfrm>
            <a:off x="1197902" y="2466732"/>
            <a:ext cx="1155700" cy="835025"/>
          </a:xfrm>
          <a:prstGeom prst="rect">
            <a:avLst/>
          </a:prstGeom>
        </p:spPr>
        <p:txBody>
          <a:bodyPr/>
          <a:lstStyle>
            <a:lvl1pPr marL="0" indent="0">
              <a:buNone/>
              <a:defRPr sz="1400">
                <a:solidFill>
                  <a:schemeClr val="bg1"/>
                </a:solidFill>
              </a:defRPr>
            </a:lvl1pPr>
          </a:lstStyle>
          <a:p>
            <a:r>
              <a:rPr lang="en-US" dirty="0"/>
              <a:t>Icon</a:t>
            </a:r>
          </a:p>
        </p:txBody>
      </p:sp>
      <p:sp>
        <p:nvSpPr>
          <p:cNvPr id="35" name="Oval 34">
            <a:extLst>
              <a:ext uri="{FF2B5EF4-FFF2-40B4-BE49-F238E27FC236}">
                <a16:creationId xmlns:a16="http://schemas.microsoft.com/office/drawing/2014/main" id="{3AACE803-7A86-798E-FD2E-60B6E14C89B1}"/>
              </a:ext>
            </a:extLst>
          </p:cNvPr>
          <p:cNvSpPr/>
          <p:nvPr userDrawn="1"/>
        </p:nvSpPr>
        <p:spPr>
          <a:xfrm>
            <a:off x="3777643" y="2011553"/>
            <a:ext cx="1637576" cy="1588604"/>
          </a:xfrm>
          <a:prstGeom prst="ellipse">
            <a:avLst/>
          </a:prstGeom>
          <a:solidFill>
            <a:srgbClr val="4A1A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Text Placeholder 31">
            <a:extLst>
              <a:ext uri="{FF2B5EF4-FFF2-40B4-BE49-F238E27FC236}">
                <a16:creationId xmlns:a16="http://schemas.microsoft.com/office/drawing/2014/main" id="{B0780AD1-0C75-FFFF-65FE-44090F87A7AB}"/>
              </a:ext>
            </a:extLst>
          </p:cNvPr>
          <p:cNvSpPr>
            <a:spLocks noGrp="1"/>
          </p:cNvSpPr>
          <p:nvPr>
            <p:ph type="body" sz="quarter" idx="12"/>
          </p:nvPr>
        </p:nvSpPr>
        <p:spPr>
          <a:xfrm>
            <a:off x="3777827" y="3841750"/>
            <a:ext cx="2182284" cy="1360488"/>
          </a:xfrm>
          <a:prstGeom prst="rect">
            <a:avLst/>
          </a:prstGeom>
        </p:spPr>
        <p:txBody>
          <a:bodyPr lIns="0" tIns="0" rIns="0" bIns="0"/>
          <a:lstStyle>
            <a:lvl1pPr marL="0" indent="0">
              <a:buFontTx/>
              <a:buNone/>
              <a:defRPr sz="1600" b="1"/>
            </a:lvl1pPr>
          </a:lstStyle>
          <a:p>
            <a:pPr lvl="0"/>
            <a:r>
              <a:rPr lang="en-US" dirty="0"/>
              <a:t>Click to edit Master</a:t>
            </a:r>
          </a:p>
        </p:txBody>
      </p:sp>
      <p:sp>
        <p:nvSpPr>
          <p:cNvPr id="37" name="Picture Placeholder 33">
            <a:extLst>
              <a:ext uri="{FF2B5EF4-FFF2-40B4-BE49-F238E27FC236}">
                <a16:creationId xmlns:a16="http://schemas.microsoft.com/office/drawing/2014/main" id="{F427916C-A7E7-73A1-AA6F-085EFD153914}"/>
              </a:ext>
            </a:extLst>
          </p:cNvPr>
          <p:cNvSpPr>
            <a:spLocks noGrp="1"/>
          </p:cNvSpPr>
          <p:nvPr>
            <p:ph type="pic" sz="quarter" idx="13" hasCustomPrompt="1"/>
          </p:nvPr>
        </p:nvSpPr>
        <p:spPr>
          <a:xfrm>
            <a:off x="4002062" y="2466732"/>
            <a:ext cx="1155700" cy="835025"/>
          </a:xfrm>
          <a:prstGeom prst="rect">
            <a:avLst/>
          </a:prstGeom>
        </p:spPr>
        <p:txBody>
          <a:bodyPr/>
          <a:lstStyle>
            <a:lvl1pPr marL="0" indent="0">
              <a:buNone/>
              <a:defRPr sz="140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Icon</a:t>
            </a:r>
          </a:p>
          <a:p>
            <a:endParaRPr lang="en-US" dirty="0"/>
          </a:p>
        </p:txBody>
      </p:sp>
      <p:sp>
        <p:nvSpPr>
          <p:cNvPr id="38" name="Oval 37">
            <a:extLst>
              <a:ext uri="{FF2B5EF4-FFF2-40B4-BE49-F238E27FC236}">
                <a16:creationId xmlns:a16="http://schemas.microsoft.com/office/drawing/2014/main" id="{ED4EBECC-7F48-82F1-04D6-8F33A8807AB7}"/>
              </a:ext>
            </a:extLst>
          </p:cNvPr>
          <p:cNvSpPr/>
          <p:nvPr userDrawn="1"/>
        </p:nvSpPr>
        <p:spPr>
          <a:xfrm>
            <a:off x="6541163" y="2028823"/>
            <a:ext cx="1626372" cy="1571334"/>
          </a:xfrm>
          <a:prstGeom prst="ellipse">
            <a:avLst/>
          </a:prstGeom>
          <a:solidFill>
            <a:srgbClr val="4A1A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Text Placeholder 31">
            <a:extLst>
              <a:ext uri="{FF2B5EF4-FFF2-40B4-BE49-F238E27FC236}">
                <a16:creationId xmlns:a16="http://schemas.microsoft.com/office/drawing/2014/main" id="{84C125CC-0172-28C4-51DC-10DD0B5A2726}"/>
              </a:ext>
            </a:extLst>
          </p:cNvPr>
          <p:cNvSpPr>
            <a:spLocks noGrp="1"/>
          </p:cNvSpPr>
          <p:nvPr>
            <p:ph type="body" sz="quarter" idx="14"/>
          </p:nvPr>
        </p:nvSpPr>
        <p:spPr>
          <a:xfrm>
            <a:off x="6541347" y="3841750"/>
            <a:ext cx="2182284" cy="1360488"/>
          </a:xfrm>
          <a:prstGeom prst="rect">
            <a:avLst/>
          </a:prstGeom>
        </p:spPr>
        <p:txBody>
          <a:bodyPr lIns="0" tIns="0" rIns="0" bIns="0"/>
          <a:lstStyle>
            <a:lvl1pPr marL="0" indent="0">
              <a:buFontTx/>
              <a:buNone/>
              <a:defRPr sz="1600" b="1"/>
            </a:lvl1pPr>
          </a:lstStyle>
          <a:p>
            <a:pPr lvl="0"/>
            <a:r>
              <a:rPr lang="en-US" dirty="0"/>
              <a:t>Click to edit Master</a:t>
            </a:r>
          </a:p>
        </p:txBody>
      </p:sp>
      <p:sp>
        <p:nvSpPr>
          <p:cNvPr id="40" name="Picture Placeholder 33">
            <a:extLst>
              <a:ext uri="{FF2B5EF4-FFF2-40B4-BE49-F238E27FC236}">
                <a16:creationId xmlns:a16="http://schemas.microsoft.com/office/drawing/2014/main" id="{20C37CA4-91CA-00DA-CDFF-19DF2561CC6C}"/>
              </a:ext>
            </a:extLst>
          </p:cNvPr>
          <p:cNvSpPr>
            <a:spLocks noGrp="1"/>
          </p:cNvSpPr>
          <p:nvPr>
            <p:ph type="pic" sz="quarter" idx="15" hasCustomPrompt="1"/>
          </p:nvPr>
        </p:nvSpPr>
        <p:spPr>
          <a:xfrm>
            <a:off x="6765582" y="2466732"/>
            <a:ext cx="1155700" cy="835025"/>
          </a:xfrm>
          <a:prstGeom prst="rect">
            <a:avLst/>
          </a:prstGeom>
        </p:spPr>
        <p:txBody>
          <a:bodyPr/>
          <a:lstStyle>
            <a:lvl1pPr marL="0" indent="0">
              <a:buNone/>
              <a:defRPr sz="1400">
                <a:solidFill>
                  <a:schemeClr val="bg1"/>
                </a:solidFill>
              </a:defRPr>
            </a:lvl1pPr>
          </a:lstStyle>
          <a:p>
            <a:r>
              <a:rPr lang="en-US" dirty="0"/>
              <a:t>Icon</a:t>
            </a:r>
          </a:p>
        </p:txBody>
      </p:sp>
      <p:sp>
        <p:nvSpPr>
          <p:cNvPr id="41" name="Oval 40">
            <a:extLst>
              <a:ext uri="{FF2B5EF4-FFF2-40B4-BE49-F238E27FC236}">
                <a16:creationId xmlns:a16="http://schemas.microsoft.com/office/drawing/2014/main" id="{616C0D47-B504-BF65-DB1A-9CCCCD8BA24C}"/>
              </a:ext>
            </a:extLst>
          </p:cNvPr>
          <p:cNvSpPr/>
          <p:nvPr userDrawn="1"/>
        </p:nvSpPr>
        <p:spPr>
          <a:xfrm>
            <a:off x="9358870" y="2028823"/>
            <a:ext cx="1635228" cy="1571334"/>
          </a:xfrm>
          <a:prstGeom prst="ellipse">
            <a:avLst/>
          </a:prstGeom>
          <a:solidFill>
            <a:srgbClr val="4A1A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Text Placeholder 31">
            <a:extLst>
              <a:ext uri="{FF2B5EF4-FFF2-40B4-BE49-F238E27FC236}">
                <a16:creationId xmlns:a16="http://schemas.microsoft.com/office/drawing/2014/main" id="{FFC4D590-CF8B-392C-9EB6-5117AB100E45}"/>
              </a:ext>
            </a:extLst>
          </p:cNvPr>
          <p:cNvSpPr>
            <a:spLocks noGrp="1"/>
          </p:cNvSpPr>
          <p:nvPr>
            <p:ph type="body" sz="quarter" idx="16"/>
          </p:nvPr>
        </p:nvSpPr>
        <p:spPr>
          <a:xfrm>
            <a:off x="9359054" y="3841750"/>
            <a:ext cx="2182284" cy="1360488"/>
          </a:xfrm>
          <a:prstGeom prst="rect">
            <a:avLst/>
          </a:prstGeom>
        </p:spPr>
        <p:txBody>
          <a:bodyPr lIns="0" tIns="0" rIns="0" bIns="0"/>
          <a:lstStyle>
            <a:lvl1pPr marL="0" indent="0">
              <a:buFontTx/>
              <a:buNone/>
              <a:defRPr sz="1600" b="1"/>
            </a:lvl1pPr>
          </a:lstStyle>
          <a:p>
            <a:pPr lvl="0"/>
            <a:r>
              <a:rPr lang="en-US" dirty="0"/>
              <a:t>Click to edit Master</a:t>
            </a:r>
          </a:p>
        </p:txBody>
      </p:sp>
      <p:sp>
        <p:nvSpPr>
          <p:cNvPr id="43" name="Picture Placeholder 33">
            <a:extLst>
              <a:ext uri="{FF2B5EF4-FFF2-40B4-BE49-F238E27FC236}">
                <a16:creationId xmlns:a16="http://schemas.microsoft.com/office/drawing/2014/main" id="{7DB3A571-70BB-9EA0-6A27-13C8CB81F639}"/>
              </a:ext>
            </a:extLst>
          </p:cNvPr>
          <p:cNvSpPr>
            <a:spLocks noGrp="1"/>
          </p:cNvSpPr>
          <p:nvPr>
            <p:ph type="pic" sz="quarter" idx="17" hasCustomPrompt="1"/>
          </p:nvPr>
        </p:nvSpPr>
        <p:spPr>
          <a:xfrm>
            <a:off x="9583289" y="2466732"/>
            <a:ext cx="1155700" cy="835025"/>
          </a:xfrm>
          <a:prstGeom prst="rect">
            <a:avLst/>
          </a:prstGeom>
        </p:spPr>
        <p:txBody>
          <a:bodyPr/>
          <a:lstStyle>
            <a:lvl1pPr marL="0" indent="0">
              <a:buNone/>
              <a:defRPr sz="1400">
                <a:solidFill>
                  <a:schemeClr val="bg1"/>
                </a:solidFill>
              </a:defRPr>
            </a:lvl1pPr>
          </a:lstStyle>
          <a:p>
            <a:r>
              <a:rPr lang="en-US" dirty="0"/>
              <a:t>Icon</a:t>
            </a:r>
          </a:p>
        </p:txBody>
      </p:sp>
      <p:pic>
        <p:nvPicPr>
          <p:cNvPr id="2" name="Picture 1">
            <a:extLst>
              <a:ext uri="{FF2B5EF4-FFF2-40B4-BE49-F238E27FC236}">
                <a16:creationId xmlns:a16="http://schemas.microsoft.com/office/drawing/2014/main" id="{59AC7D49-723E-9E80-DB4D-95C6D5F1E79E}"/>
              </a:ext>
            </a:extLst>
          </p:cNvPr>
          <p:cNvPicPr>
            <a:picLocks/>
          </p:cNvPicPr>
          <p:nvPr userDrawn="1"/>
        </p:nvPicPr>
        <p:blipFill>
          <a:blip r:embed="rId4"/>
          <a:srcRect/>
          <a:stretch/>
        </p:blipFill>
        <p:spPr>
          <a:xfrm>
            <a:off x="9492964" y="6311896"/>
            <a:ext cx="2059386" cy="564567"/>
          </a:xfrm>
          <a:prstGeom prst="rect">
            <a:avLst/>
          </a:prstGeom>
        </p:spPr>
      </p:pic>
    </p:spTree>
    <p:extLst>
      <p:ext uri="{BB962C8B-B14F-4D97-AF65-F5344CB8AC3E}">
        <p14:creationId xmlns:p14="http://schemas.microsoft.com/office/powerpoint/2010/main" val="124327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bg>
      <p:bgPr>
        <a:gradFill>
          <a:gsLst>
            <a:gs pos="100000">
              <a:srgbClr val="4A1A20"/>
            </a:gs>
            <a:gs pos="0">
              <a:schemeClr val="tx1"/>
            </a:gs>
            <a:gs pos="50000">
              <a:srgbClr val="500000"/>
            </a:gs>
          </a:gsLst>
          <a:lin ang="8100000" scaled="1"/>
        </a:gra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58AEFA2-1EDB-F89D-A216-11A386928269}"/>
              </a:ext>
            </a:extLst>
          </p:cNvPr>
          <p:cNvCxnSpPr>
            <a:cxnSpLocks noGrp="1" noRot="1" noMove="1" noResize="1" noEditPoints="1" noAdjustHandles="1" noChangeArrowheads="1" noChangeShapeType="1"/>
          </p:cNvCxnSpPr>
          <p:nvPr userDrawn="1"/>
        </p:nvCxnSpPr>
        <p:spPr>
          <a:xfrm>
            <a:off x="757687" y="2651933"/>
            <a:ext cx="969264" cy="0"/>
          </a:xfrm>
          <a:prstGeom prst="line">
            <a:avLst/>
          </a:prstGeom>
          <a:ln w="101600">
            <a:solidFill>
              <a:srgbClr val="FCE300"/>
            </a:solidFill>
          </a:ln>
        </p:spPr>
        <p:style>
          <a:lnRef idx="2">
            <a:schemeClr val="accent1"/>
          </a:lnRef>
          <a:fillRef idx="0">
            <a:schemeClr val="accent1"/>
          </a:fillRef>
          <a:effectRef idx="1">
            <a:schemeClr val="accent1"/>
          </a:effectRef>
          <a:fontRef idx="minor">
            <a:schemeClr val="tx1"/>
          </a:fontRef>
        </p:style>
      </p:cxnSp>
      <p:sp>
        <p:nvSpPr>
          <p:cNvPr id="13" name="Title 12">
            <a:extLst>
              <a:ext uri="{FF2B5EF4-FFF2-40B4-BE49-F238E27FC236}">
                <a16:creationId xmlns:a16="http://schemas.microsoft.com/office/drawing/2014/main" id="{E2DEF437-74D0-225B-F82E-05A49FD6CEF5}"/>
              </a:ext>
            </a:extLst>
          </p:cNvPr>
          <p:cNvSpPr>
            <a:spLocks noGrp="1"/>
          </p:cNvSpPr>
          <p:nvPr>
            <p:ph type="title"/>
          </p:nvPr>
        </p:nvSpPr>
        <p:spPr>
          <a:xfrm>
            <a:off x="757687" y="2880504"/>
            <a:ext cx="5380839" cy="2219807"/>
          </a:xfrm>
          <a:prstGeom prst="rect">
            <a:avLst/>
          </a:prstGeom>
        </p:spPr>
        <p:txBody>
          <a:bodyPr lIns="0" tIns="0" rIns="0" bIns="0"/>
          <a:lstStyle>
            <a:lvl1pPr>
              <a:lnSpc>
                <a:spcPct val="100000"/>
              </a:lnSpc>
              <a:defRPr sz="4000">
                <a:solidFill>
                  <a:schemeClr val="bg1"/>
                </a:solidFill>
              </a:defRPr>
            </a:lvl1pPr>
          </a:lstStyle>
          <a:p>
            <a:r>
              <a:rPr lang="en-US" dirty="0"/>
              <a:t>Click to edit Master title style</a:t>
            </a:r>
          </a:p>
        </p:txBody>
      </p:sp>
      <p:sp>
        <p:nvSpPr>
          <p:cNvPr id="14" name="Picture Placeholder 7">
            <a:extLst>
              <a:ext uri="{FF2B5EF4-FFF2-40B4-BE49-F238E27FC236}">
                <a16:creationId xmlns:a16="http://schemas.microsoft.com/office/drawing/2014/main" id="{009264EC-F502-3EEC-DAE5-567200B43619}"/>
              </a:ext>
            </a:extLst>
          </p:cNvPr>
          <p:cNvSpPr>
            <a:spLocks noGrp="1"/>
          </p:cNvSpPr>
          <p:nvPr>
            <p:ph type="pic" sz="quarter" idx="11" hasCustomPrompt="1"/>
          </p:nvPr>
        </p:nvSpPr>
        <p:spPr>
          <a:xfrm>
            <a:off x="6915808" y="7883"/>
            <a:ext cx="5276193" cy="6858000"/>
          </a:xfrm>
          <a:prstGeom prst="rect">
            <a:avLst/>
          </a:prstGeom>
        </p:spPr>
        <p:txBody>
          <a:bodyPr anchor="ctr" anchorCtr="0"/>
          <a:lstStyle>
            <a:lvl1pPr marL="0" indent="0" algn="ctr">
              <a:buNone/>
              <a:defRPr>
                <a:solidFill>
                  <a:schemeClr val="bg1"/>
                </a:solidFill>
              </a:defRPr>
            </a:lvl1pPr>
          </a:lstStyle>
          <a:p>
            <a:r>
              <a:rPr lang="en-US" dirty="0"/>
              <a:t>Click to add photo</a:t>
            </a:r>
          </a:p>
        </p:txBody>
      </p:sp>
      <p:pic>
        <p:nvPicPr>
          <p:cNvPr id="2" name="Picture 1">
            <a:extLst>
              <a:ext uri="{FF2B5EF4-FFF2-40B4-BE49-F238E27FC236}">
                <a16:creationId xmlns:a16="http://schemas.microsoft.com/office/drawing/2014/main" id="{8B8904E7-5F45-5487-62D7-79484035E74E}"/>
              </a:ext>
            </a:extLst>
          </p:cNvPr>
          <p:cNvPicPr>
            <a:picLocks/>
          </p:cNvPicPr>
          <p:nvPr userDrawn="1"/>
        </p:nvPicPr>
        <p:blipFill>
          <a:blip r:embed="rId2"/>
          <a:srcRect/>
          <a:stretch/>
        </p:blipFill>
        <p:spPr>
          <a:xfrm>
            <a:off x="732367" y="424141"/>
            <a:ext cx="3432583" cy="941020"/>
          </a:xfrm>
          <a:prstGeom prst="rect">
            <a:avLst/>
          </a:prstGeom>
        </p:spPr>
      </p:pic>
      <p:sp>
        <p:nvSpPr>
          <p:cNvPr id="6" name="Text Placeholder 5">
            <a:extLst>
              <a:ext uri="{FF2B5EF4-FFF2-40B4-BE49-F238E27FC236}">
                <a16:creationId xmlns:a16="http://schemas.microsoft.com/office/drawing/2014/main" id="{2BB43F8B-C016-0B9F-CAAC-0B2AA7D5852B}"/>
              </a:ext>
            </a:extLst>
          </p:cNvPr>
          <p:cNvSpPr>
            <a:spLocks noGrp="1"/>
          </p:cNvSpPr>
          <p:nvPr>
            <p:ph type="body" sz="quarter" idx="12" hasCustomPrompt="1"/>
          </p:nvPr>
        </p:nvSpPr>
        <p:spPr>
          <a:xfrm>
            <a:off x="757238" y="5216525"/>
            <a:ext cx="5381625" cy="293320"/>
          </a:xfrm>
          <a:prstGeom prst="rect">
            <a:avLst/>
          </a:prstGeom>
        </p:spPr>
        <p:txBody>
          <a:bodyPr lIns="0" tIns="0" rIns="0" bIns="0"/>
          <a:lstStyle>
            <a:lvl1pPr marL="0" indent="0">
              <a:buNone/>
              <a:defRPr sz="1600" b="1">
                <a:solidFill>
                  <a:srgbClr val="E4002B"/>
                </a:solidFill>
              </a:defRPr>
            </a:lvl1pPr>
            <a:lvl2pPr marL="342900" indent="0">
              <a:buNone/>
              <a:defRPr sz="1600">
                <a:solidFill>
                  <a:srgbClr val="E4002B"/>
                </a:solidFill>
              </a:defRPr>
            </a:lvl2pPr>
            <a:lvl3pPr marL="685800" indent="0">
              <a:buNone/>
              <a:defRPr sz="1600">
                <a:solidFill>
                  <a:srgbClr val="E4002B"/>
                </a:solidFill>
              </a:defRPr>
            </a:lvl3pPr>
            <a:lvl4pPr marL="1028700" indent="0">
              <a:buNone/>
              <a:defRPr sz="1600">
                <a:solidFill>
                  <a:srgbClr val="E4002B"/>
                </a:solidFill>
              </a:defRPr>
            </a:lvl4pPr>
            <a:lvl5pPr marL="1371600" indent="0">
              <a:buNone/>
              <a:defRPr sz="1600">
                <a:solidFill>
                  <a:srgbClr val="E4002B"/>
                </a:solidFill>
              </a:defRPr>
            </a:lvl5pPr>
          </a:lstStyle>
          <a:p>
            <a:pPr lvl="0"/>
            <a:r>
              <a:rPr lang="en-US" dirty="0"/>
              <a:t>CLICK TO EDIT MASTER TEXT STYLES</a:t>
            </a:r>
          </a:p>
        </p:txBody>
      </p:sp>
      <p:sp>
        <p:nvSpPr>
          <p:cNvPr id="8" name="Text Placeholder 7">
            <a:extLst>
              <a:ext uri="{FF2B5EF4-FFF2-40B4-BE49-F238E27FC236}">
                <a16:creationId xmlns:a16="http://schemas.microsoft.com/office/drawing/2014/main" id="{D42F1D9F-D3BB-16B1-15CB-1691544630E9}"/>
              </a:ext>
            </a:extLst>
          </p:cNvPr>
          <p:cNvSpPr>
            <a:spLocks noGrp="1"/>
          </p:cNvSpPr>
          <p:nvPr>
            <p:ph type="body" sz="quarter" idx="13"/>
          </p:nvPr>
        </p:nvSpPr>
        <p:spPr>
          <a:xfrm>
            <a:off x="757238" y="5521813"/>
            <a:ext cx="5505450" cy="554038"/>
          </a:xfrm>
          <a:prstGeom prst="rect">
            <a:avLst/>
          </a:prstGeom>
        </p:spPr>
        <p:txBody>
          <a:bodyPr lIns="0" tIns="0" rIns="0" bIns="0"/>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83116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No Photo">
    <p:bg>
      <p:bgPr>
        <a:gradFill>
          <a:gsLst>
            <a:gs pos="100000">
              <a:srgbClr val="4A1A20"/>
            </a:gs>
            <a:gs pos="0">
              <a:schemeClr val="tx1"/>
            </a:gs>
            <a:gs pos="50000">
              <a:srgbClr val="500000"/>
            </a:gs>
          </a:gsLst>
          <a:lin ang="810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165B6E-1EB3-2468-9395-37CF18AD6E13}"/>
              </a:ext>
            </a:extLst>
          </p:cNvPr>
          <p:cNvCxnSpPr>
            <a:cxnSpLocks noGrp="1" noRot="1" noMove="1" noResize="1" noEditPoints="1" noAdjustHandles="1" noChangeArrowheads="1" noChangeShapeType="1"/>
          </p:cNvCxnSpPr>
          <p:nvPr userDrawn="1"/>
        </p:nvCxnSpPr>
        <p:spPr>
          <a:xfrm>
            <a:off x="1103376" y="2747487"/>
            <a:ext cx="969264" cy="0"/>
          </a:xfrm>
          <a:prstGeom prst="line">
            <a:avLst/>
          </a:prstGeom>
          <a:ln w="101600">
            <a:solidFill>
              <a:srgbClr val="FCE300"/>
            </a:solidFill>
          </a:ln>
        </p:spPr>
        <p:style>
          <a:lnRef idx="2">
            <a:schemeClr val="accent1"/>
          </a:lnRef>
          <a:fillRef idx="0">
            <a:schemeClr val="accent1"/>
          </a:fillRef>
          <a:effectRef idx="1">
            <a:schemeClr val="accent1"/>
          </a:effectRef>
          <a:fontRef idx="minor">
            <a:schemeClr val="tx1"/>
          </a:fontRef>
        </p:style>
      </p:cxnSp>
      <p:sp>
        <p:nvSpPr>
          <p:cNvPr id="10" name="Title 9">
            <a:extLst>
              <a:ext uri="{FF2B5EF4-FFF2-40B4-BE49-F238E27FC236}">
                <a16:creationId xmlns:a16="http://schemas.microsoft.com/office/drawing/2014/main" id="{D0D4F315-7E4D-DEF2-1BC5-45D92F4BC7C5}"/>
              </a:ext>
            </a:extLst>
          </p:cNvPr>
          <p:cNvSpPr>
            <a:spLocks noGrp="1"/>
          </p:cNvSpPr>
          <p:nvPr>
            <p:ph type="title"/>
          </p:nvPr>
        </p:nvSpPr>
        <p:spPr>
          <a:xfrm>
            <a:off x="1103377" y="2992768"/>
            <a:ext cx="9539367" cy="1812912"/>
          </a:xfrm>
          <a:prstGeom prst="rect">
            <a:avLst/>
          </a:prstGeom>
        </p:spPr>
        <p:txBody>
          <a:bodyPr lIns="0" tIns="0" rIns="0" bIns="0"/>
          <a:lstStyle>
            <a:lvl1pPr>
              <a:lnSpc>
                <a:spcPct val="100000"/>
              </a:lnSpc>
              <a:defRPr sz="5000">
                <a:solidFill>
                  <a:schemeClr val="bg1"/>
                </a:solidFill>
              </a:defRPr>
            </a:lvl1pPr>
          </a:lstStyle>
          <a:p>
            <a:r>
              <a:rPr lang="en-US" dirty="0"/>
              <a:t>Click to edit Master title style</a:t>
            </a:r>
          </a:p>
        </p:txBody>
      </p:sp>
      <p:sp>
        <p:nvSpPr>
          <p:cNvPr id="16" name="Text Placeholder 19">
            <a:extLst>
              <a:ext uri="{FF2B5EF4-FFF2-40B4-BE49-F238E27FC236}">
                <a16:creationId xmlns:a16="http://schemas.microsoft.com/office/drawing/2014/main" id="{C6BA09BA-D7E6-30C7-40BB-E105213AAB14}"/>
              </a:ext>
            </a:extLst>
          </p:cNvPr>
          <p:cNvSpPr>
            <a:spLocks noGrp="1"/>
          </p:cNvSpPr>
          <p:nvPr>
            <p:ph type="body" sz="quarter" idx="12" hasCustomPrompt="1"/>
          </p:nvPr>
        </p:nvSpPr>
        <p:spPr>
          <a:xfrm>
            <a:off x="1103376" y="4866293"/>
            <a:ext cx="5689600" cy="608375"/>
          </a:xfrm>
          <a:prstGeom prst="rect">
            <a:avLst/>
          </a:prstGeom>
        </p:spPr>
        <p:txBody>
          <a:bodyPr lIns="0" tIns="0" rIns="0" bIns="0"/>
          <a:lstStyle>
            <a:lvl1pPr marL="0" indent="0">
              <a:lnSpc>
                <a:spcPct val="100000"/>
              </a:lnSpc>
              <a:buNone/>
              <a:defRPr sz="1600" b="1">
                <a:solidFill>
                  <a:srgbClr val="E4002B"/>
                </a:solidFill>
              </a:defRPr>
            </a:lvl1pPr>
          </a:lstStyle>
          <a:p>
            <a:pPr lvl="0"/>
            <a:r>
              <a:rPr lang="en-US" dirty="0"/>
              <a:t>CLICK TO EDIT MASTER TEXT</a:t>
            </a:r>
          </a:p>
        </p:txBody>
      </p:sp>
      <p:pic>
        <p:nvPicPr>
          <p:cNvPr id="2" name="Picture 1">
            <a:extLst>
              <a:ext uri="{FF2B5EF4-FFF2-40B4-BE49-F238E27FC236}">
                <a16:creationId xmlns:a16="http://schemas.microsoft.com/office/drawing/2014/main" id="{C903C95F-4325-4205-D9B7-7532FC8AB979}"/>
              </a:ext>
            </a:extLst>
          </p:cNvPr>
          <p:cNvPicPr>
            <a:picLocks/>
          </p:cNvPicPr>
          <p:nvPr userDrawn="1"/>
        </p:nvPicPr>
        <p:blipFill>
          <a:blip r:embed="rId2"/>
          <a:srcRect/>
          <a:stretch/>
        </p:blipFill>
        <p:spPr>
          <a:xfrm>
            <a:off x="8024772" y="424141"/>
            <a:ext cx="3432583" cy="941020"/>
          </a:xfrm>
          <a:prstGeom prst="rect">
            <a:avLst/>
          </a:prstGeom>
        </p:spPr>
      </p:pic>
    </p:spTree>
    <p:extLst>
      <p:ext uri="{BB962C8B-B14F-4D97-AF65-F5344CB8AC3E}">
        <p14:creationId xmlns:p14="http://schemas.microsoft.com/office/powerpoint/2010/main" val="40746286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with Full Photo">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CAE00F36-6A44-F50C-F7B5-EB5CADE965A2}"/>
              </a:ext>
            </a:extLst>
          </p:cNvPr>
          <p:cNvSpPr>
            <a:spLocks noGrp="1"/>
          </p:cNvSpPr>
          <p:nvPr>
            <p:ph type="pic" sz="quarter" idx="10"/>
          </p:nvPr>
        </p:nvSpPr>
        <p:spPr>
          <a:xfrm>
            <a:off x="0" y="0"/>
            <a:ext cx="12192000" cy="6311900"/>
          </a:xfrm>
          <a:prstGeom prst="rect">
            <a:avLst/>
          </a:prstGeom>
        </p:spPr>
        <p:txBody>
          <a:bodyPr/>
          <a:lstStyle>
            <a:lvl1pPr marL="0" indent="0">
              <a:buFontTx/>
              <a:buNone/>
              <a:defRPr/>
            </a:lvl1pPr>
          </a:lstStyle>
          <a:p>
            <a:endParaRPr lang="en-US" dirty="0"/>
          </a:p>
        </p:txBody>
      </p:sp>
      <p:cxnSp>
        <p:nvCxnSpPr>
          <p:cNvPr id="15" name="Straight Connector 14">
            <a:extLst>
              <a:ext uri="{FF2B5EF4-FFF2-40B4-BE49-F238E27FC236}">
                <a16:creationId xmlns:a16="http://schemas.microsoft.com/office/drawing/2014/main" id="{A3B92129-044F-6DE3-6F60-783E8512385A}"/>
              </a:ext>
            </a:extLst>
          </p:cNvPr>
          <p:cNvCxnSpPr>
            <a:cxnSpLocks noGrp="1" noRot="1" noMove="1" noResize="1" noEditPoints="1" noAdjustHandles="1" noChangeArrowheads="1" noChangeShapeType="1"/>
          </p:cNvCxnSpPr>
          <p:nvPr userDrawn="1"/>
        </p:nvCxnSpPr>
        <p:spPr>
          <a:xfrm>
            <a:off x="900176" y="2290287"/>
            <a:ext cx="969264" cy="0"/>
          </a:xfrm>
          <a:prstGeom prst="line">
            <a:avLst/>
          </a:prstGeom>
          <a:ln w="76200">
            <a:solidFill>
              <a:srgbClr val="FCE300"/>
            </a:solidFill>
          </a:ln>
        </p:spPr>
        <p:style>
          <a:lnRef idx="2">
            <a:schemeClr val="accent1"/>
          </a:lnRef>
          <a:fillRef idx="0">
            <a:schemeClr val="accent1"/>
          </a:fillRef>
          <a:effectRef idx="1">
            <a:schemeClr val="accent1"/>
          </a:effectRef>
          <a:fontRef idx="minor">
            <a:schemeClr val="tx1"/>
          </a:fontRef>
        </p:style>
      </p:cxnSp>
      <p:sp>
        <p:nvSpPr>
          <p:cNvPr id="20" name="Title 19">
            <a:extLst>
              <a:ext uri="{FF2B5EF4-FFF2-40B4-BE49-F238E27FC236}">
                <a16:creationId xmlns:a16="http://schemas.microsoft.com/office/drawing/2014/main" id="{37E08A9D-3494-C40B-869C-9E810A9057B8}"/>
              </a:ext>
            </a:extLst>
          </p:cNvPr>
          <p:cNvSpPr>
            <a:spLocks noGrp="1"/>
          </p:cNvSpPr>
          <p:nvPr>
            <p:ph type="title"/>
          </p:nvPr>
        </p:nvSpPr>
        <p:spPr>
          <a:xfrm>
            <a:off x="348188" y="2086708"/>
            <a:ext cx="4780861" cy="2684585"/>
          </a:xfrm>
          <a:prstGeom prst="rect">
            <a:avLst/>
          </a:prstGeom>
          <a:gradFill>
            <a:gsLst>
              <a:gs pos="100000">
                <a:srgbClr val="4A1A20"/>
              </a:gs>
              <a:gs pos="0">
                <a:schemeClr val="tx1"/>
              </a:gs>
              <a:gs pos="50000">
                <a:srgbClr val="500000"/>
              </a:gs>
            </a:gsLst>
            <a:lin ang="8100000" scaled="1"/>
          </a:gradFill>
        </p:spPr>
        <p:txBody>
          <a:bodyPr lIns="365760" tIns="0" rIns="365760" bIns="0" anchor="ctr" anchorCtr="0"/>
          <a:lstStyle>
            <a:lvl1pPr>
              <a:lnSpc>
                <a:spcPct val="100000"/>
              </a:lnSpc>
              <a:defRPr sz="3200">
                <a:solidFill>
                  <a:schemeClr val="bg1"/>
                </a:solidFill>
              </a:defRPr>
            </a:lvl1pPr>
          </a:lstStyle>
          <a:p>
            <a:r>
              <a:rPr lang="en-US" dirty="0"/>
              <a:t>Click to edit Master title style</a:t>
            </a:r>
          </a:p>
        </p:txBody>
      </p:sp>
      <p:sp>
        <p:nvSpPr>
          <p:cNvPr id="21" name="Rectangle 20">
            <a:extLst>
              <a:ext uri="{FF2B5EF4-FFF2-40B4-BE49-F238E27FC236}">
                <a16:creationId xmlns:a16="http://schemas.microsoft.com/office/drawing/2014/main" id="{3AD34D4F-064C-012E-12E9-95616BAE374C}"/>
              </a:ext>
            </a:extLst>
          </p:cNvPr>
          <p:cNvSpPr/>
          <p:nvPr userDrawn="1"/>
        </p:nvSpPr>
        <p:spPr>
          <a:xfrm>
            <a:off x="0" y="6311900"/>
            <a:ext cx="12192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3" name="Straight Connector 22">
            <a:extLst>
              <a:ext uri="{FF2B5EF4-FFF2-40B4-BE49-F238E27FC236}">
                <a16:creationId xmlns:a16="http://schemas.microsoft.com/office/drawing/2014/main" id="{8405FE5A-F74D-21E9-CB01-50E31682AC11}"/>
              </a:ext>
            </a:extLst>
          </p:cNvPr>
          <p:cNvCxnSpPr/>
          <p:nvPr userDrawn="1"/>
        </p:nvCxnSpPr>
        <p:spPr>
          <a:xfrm flipV="1">
            <a:off x="0" y="6311897"/>
            <a:ext cx="12192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43FE6A35-5269-17F7-4F27-C3FC0A927A65}"/>
              </a:ext>
            </a:extLst>
          </p:cNvPr>
          <p:cNvPicPr>
            <a:picLocks/>
          </p:cNvPicPr>
          <p:nvPr userDrawn="1"/>
        </p:nvPicPr>
        <p:blipFill>
          <a:blip r:embed="rId2"/>
          <a:srcRect/>
          <a:stretch/>
        </p:blipFill>
        <p:spPr>
          <a:xfrm>
            <a:off x="9492964" y="6311896"/>
            <a:ext cx="2059386" cy="564567"/>
          </a:xfrm>
          <a:prstGeom prst="rect">
            <a:avLst/>
          </a:prstGeom>
        </p:spPr>
      </p:pic>
    </p:spTree>
    <p:extLst>
      <p:ext uri="{BB962C8B-B14F-4D97-AF65-F5344CB8AC3E}">
        <p14:creationId xmlns:p14="http://schemas.microsoft.com/office/powerpoint/2010/main" val="32819270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Bulle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0628DDA-C326-A04D-0399-18B236316859}"/>
              </a:ext>
            </a:extLst>
          </p:cNvPr>
          <p:cNvCxnSpPr>
            <a:cxnSpLocks/>
          </p:cNvCxnSpPr>
          <p:nvPr userDrawn="1"/>
        </p:nvCxnSpPr>
        <p:spPr>
          <a:xfrm>
            <a:off x="838200" y="1469266"/>
            <a:ext cx="969264" cy="0"/>
          </a:xfrm>
          <a:prstGeom prst="line">
            <a:avLst/>
          </a:prstGeom>
          <a:ln w="101600">
            <a:solidFill>
              <a:srgbClr val="500000"/>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62B392A3-DE85-9560-7351-6FBD7EFE5EFC}"/>
              </a:ext>
            </a:extLst>
          </p:cNvPr>
          <p:cNvSpPr/>
          <p:nvPr userDrawn="1"/>
        </p:nvSpPr>
        <p:spPr>
          <a:xfrm>
            <a:off x="0" y="6311900"/>
            <a:ext cx="12192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5" name="Straight Connector 14">
            <a:extLst>
              <a:ext uri="{FF2B5EF4-FFF2-40B4-BE49-F238E27FC236}">
                <a16:creationId xmlns:a16="http://schemas.microsoft.com/office/drawing/2014/main" id="{92536F61-5B7F-AA33-D40F-8DA77ED57F38}"/>
              </a:ext>
            </a:extLst>
          </p:cNvPr>
          <p:cNvCxnSpPr/>
          <p:nvPr userDrawn="1"/>
        </p:nvCxnSpPr>
        <p:spPr>
          <a:xfrm flipV="1">
            <a:off x="0" y="6311897"/>
            <a:ext cx="12192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17" name="Title 16">
            <a:extLst>
              <a:ext uri="{FF2B5EF4-FFF2-40B4-BE49-F238E27FC236}">
                <a16:creationId xmlns:a16="http://schemas.microsoft.com/office/drawing/2014/main" id="{A78418A7-770A-D7DC-AB3E-26D0FE4EED6B}"/>
              </a:ext>
            </a:extLst>
          </p:cNvPr>
          <p:cNvSpPr>
            <a:spLocks noGrp="1"/>
          </p:cNvSpPr>
          <p:nvPr>
            <p:ph type="title"/>
          </p:nvPr>
        </p:nvSpPr>
        <p:spPr>
          <a:xfrm>
            <a:off x="838200" y="641024"/>
            <a:ext cx="10515600" cy="722689"/>
          </a:xfrm>
          <a:prstGeom prst="rect">
            <a:avLst/>
          </a:prstGeom>
        </p:spPr>
        <p:txBody>
          <a:bodyPr lIns="0" rIns="0"/>
          <a:lstStyle>
            <a:lvl1pPr>
              <a:lnSpc>
                <a:spcPct val="100000"/>
              </a:lnSpc>
              <a:defRPr/>
            </a:lvl1pPr>
          </a:lstStyle>
          <a:p>
            <a:r>
              <a:rPr lang="en-US" dirty="0"/>
              <a:t>Click to edit Master title style</a:t>
            </a:r>
          </a:p>
        </p:txBody>
      </p:sp>
      <p:sp>
        <p:nvSpPr>
          <p:cNvPr id="21" name="Text Placeholder 20">
            <a:extLst>
              <a:ext uri="{FF2B5EF4-FFF2-40B4-BE49-F238E27FC236}">
                <a16:creationId xmlns:a16="http://schemas.microsoft.com/office/drawing/2014/main" id="{42707BC3-F660-D4B8-FC99-72A1E09067B7}"/>
              </a:ext>
            </a:extLst>
          </p:cNvPr>
          <p:cNvSpPr>
            <a:spLocks noGrp="1"/>
          </p:cNvSpPr>
          <p:nvPr>
            <p:ph type="body" sz="quarter" idx="10"/>
          </p:nvPr>
        </p:nvSpPr>
        <p:spPr>
          <a:xfrm>
            <a:off x="838200" y="1784346"/>
            <a:ext cx="10515600" cy="3981450"/>
          </a:xfrm>
          <a:prstGeom prst="rect">
            <a:avLst/>
          </a:prstGeom>
        </p:spPr>
        <p:txBody>
          <a:bodyPr lIns="0" tIns="0" rIns="0" bIns="0"/>
          <a:lstStyle>
            <a:lvl1pPr>
              <a:lnSpc>
                <a:spcPct val="100000"/>
              </a:lnSpc>
              <a:buClr>
                <a:srgbClr val="500000"/>
              </a:buClr>
              <a:defRPr sz="2400"/>
            </a:lvl1pPr>
            <a:lvl2pPr>
              <a:lnSpc>
                <a:spcPct val="100000"/>
              </a:lnSpc>
              <a:buClr>
                <a:schemeClr val="bg2">
                  <a:lumMod val="50000"/>
                </a:schemeClr>
              </a:buClr>
              <a:defRPr sz="2000"/>
            </a:lvl2pPr>
            <a:lvl3pPr>
              <a:lnSpc>
                <a:spcPct val="100000"/>
              </a:lnSpc>
              <a:buClr>
                <a:schemeClr val="bg2">
                  <a:lumMod val="50000"/>
                </a:schemeClr>
              </a:buClr>
              <a:defRPr sz="1600"/>
            </a:lvl3pPr>
            <a:lvl4pPr marL="1200150" indent="-171450">
              <a:lnSpc>
                <a:spcPct val="100000"/>
              </a:lnSpc>
              <a:buClr>
                <a:schemeClr val="bg2">
                  <a:lumMod val="75000"/>
                </a:schemeClr>
              </a:buClr>
              <a:buFont typeface="Courier New" panose="02070309020205020404" pitchFamily="49" charset="0"/>
              <a:buChar char="o"/>
              <a:defRPr sz="1400"/>
            </a:lvl4pPr>
            <a:lvl5pPr marL="1543050" indent="-171450">
              <a:lnSpc>
                <a:spcPct val="100000"/>
              </a:lnSpc>
              <a:buClr>
                <a:schemeClr val="bg2">
                  <a:lumMod val="75000"/>
                </a:schemeClr>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859C2D66-AB04-C292-73B3-D4CFBC931EAC}"/>
              </a:ext>
            </a:extLst>
          </p:cNvPr>
          <p:cNvPicPr>
            <a:picLocks/>
          </p:cNvPicPr>
          <p:nvPr userDrawn="1"/>
        </p:nvPicPr>
        <p:blipFill>
          <a:blip r:embed="rId2"/>
          <a:srcRect/>
          <a:stretch/>
        </p:blipFill>
        <p:spPr>
          <a:xfrm>
            <a:off x="9492964" y="6311896"/>
            <a:ext cx="2059386" cy="564567"/>
          </a:xfrm>
          <a:prstGeom prst="rect">
            <a:avLst/>
          </a:prstGeom>
        </p:spPr>
      </p:pic>
    </p:spTree>
    <p:extLst>
      <p:ext uri="{BB962C8B-B14F-4D97-AF65-F5344CB8AC3E}">
        <p14:creationId xmlns:p14="http://schemas.microsoft.com/office/powerpoint/2010/main" val="334895123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_Title with Bulle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0628DDA-C326-A04D-0399-18B236316859}"/>
              </a:ext>
            </a:extLst>
          </p:cNvPr>
          <p:cNvCxnSpPr>
            <a:cxnSpLocks/>
          </p:cNvCxnSpPr>
          <p:nvPr userDrawn="1"/>
        </p:nvCxnSpPr>
        <p:spPr>
          <a:xfrm>
            <a:off x="838200" y="1831951"/>
            <a:ext cx="969264" cy="0"/>
          </a:xfrm>
          <a:prstGeom prst="line">
            <a:avLst/>
          </a:prstGeom>
          <a:ln w="101600">
            <a:solidFill>
              <a:srgbClr val="500000"/>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62B392A3-DE85-9560-7351-6FBD7EFE5EFC}"/>
              </a:ext>
            </a:extLst>
          </p:cNvPr>
          <p:cNvSpPr/>
          <p:nvPr userDrawn="1"/>
        </p:nvSpPr>
        <p:spPr>
          <a:xfrm>
            <a:off x="0" y="6311900"/>
            <a:ext cx="12192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5" name="Straight Connector 14">
            <a:extLst>
              <a:ext uri="{FF2B5EF4-FFF2-40B4-BE49-F238E27FC236}">
                <a16:creationId xmlns:a16="http://schemas.microsoft.com/office/drawing/2014/main" id="{92536F61-5B7F-AA33-D40F-8DA77ED57F38}"/>
              </a:ext>
            </a:extLst>
          </p:cNvPr>
          <p:cNvCxnSpPr/>
          <p:nvPr userDrawn="1"/>
        </p:nvCxnSpPr>
        <p:spPr>
          <a:xfrm flipV="1">
            <a:off x="0" y="6311897"/>
            <a:ext cx="12192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17" name="Title 16">
            <a:extLst>
              <a:ext uri="{FF2B5EF4-FFF2-40B4-BE49-F238E27FC236}">
                <a16:creationId xmlns:a16="http://schemas.microsoft.com/office/drawing/2014/main" id="{A78418A7-770A-D7DC-AB3E-26D0FE4EED6B}"/>
              </a:ext>
            </a:extLst>
          </p:cNvPr>
          <p:cNvSpPr>
            <a:spLocks noGrp="1"/>
          </p:cNvSpPr>
          <p:nvPr>
            <p:ph type="title"/>
          </p:nvPr>
        </p:nvSpPr>
        <p:spPr>
          <a:xfrm>
            <a:off x="838200" y="641024"/>
            <a:ext cx="10515600" cy="1077352"/>
          </a:xfrm>
          <a:prstGeom prst="rect">
            <a:avLst/>
          </a:prstGeom>
        </p:spPr>
        <p:txBody>
          <a:bodyPr lIns="0" rIns="0"/>
          <a:lstStyle>
            <a:lvl1pPr>
              <a:lnSpc>
                <a:spcPct val="100000"/>
              </a:lnSpc>
              <a:defRPr sz="2800"/>
            </a:lvl1pPr>
          </a:lstStyle>
          <a:p>
            <a:r>
              <a:rPr lang="en-US" dirty="0"/>
              <a:t>Click to edit Master title style</a:t>
            </a:r>
          </a:p>
        </p:txBody>
      </p:sp>
      <p:sp>
        <p:nvSpPr>
          <p:cNvPr id="7" name="Text Placeholder 20">
            <a:extLst>
              <a:ext uri="{FF2B5EF4-FFF2-40B4-BE49-F238E27FC236}">
                <a16:creationId xmlns:a16="http://schemas.microsoft.com/office/drawing/2014/main" id="{84EC9DCB-A303-4FF4-B266-CDD5B9123940}"/>
              </a:ext>
            </a:extLst>
          </p:cNvPr>
          <p:cNvSpPr>
            <a:spLocks noGrp="1"/>
          </p:cNvSpPr>
          <p:nvPr>
            <p:ph type="body" sz="quarter" idx="10"/>
          </p:nvPr>
        </p:nvSpPr>
        <p:spPr>
          <a:xfrm>
            <a:off x="838200" y="2203445"/>
            <a:ext cx="10515600" cy="3981450"/>
          </a:xfrm>
          <a:prstGeom prst="rect">
            <a:avLst/>
          </a:prstGeom>
        </p:spPr>
        <p:txBody>
          <a:bodyPr lIns="0" tIns="0" rIns="0" bIns="0"/>
          <a:lstStyle>
            <a:lvl1pPr>
              <a:lnSpc>
                <a:spcPct val="100000"/>
              </a:lnSpc>
              <a:buClr>
                <a:srgbClr val="500000"/>
              </a:buClr>
              <a:defRPr sz="2400"/>
            </a:lvl1pPr>
            <a:lvl2pPr>
              <a:lnSpc>
                <a:spcPct val="100000"/>
              </a:lnSpc>
              <a:buClr>
                <a:schemeClr val="bg2">
                  <a:lumMod val="50000"/>
                </a:schemeClr>
              </a:buClr>
              <a:defRPr sz="2000"/>
            </a:lvl2pPr>
            <a:lvl3pPr>
              <a:lnSpc>
                <a:spcPct val="100000"/>
              </a:lnSpc>
              <a:buClr>
                <a:schemeClr val="bg2">
                  <a:lumMod val="50000"/>
                </a:schemeClr>
              </a:buClr>
              <a:defRPr sz="1600"/>
            </a:lvl3pPr>
            <a:lvl4pPr marL="1200150" indent="-171450">
              <a:lnSpc>
                <a:spcPct val="100000"/>
              </a:lnSpc>
              <a:buClr>
                <a:schemeClr val="bg2">
                  <a:lumMod val="75000"/>
                </a:schemeClr>
              </a:buClr>
              <a:buFont typeface="Courier New" panose="02070309020205020404" pitchFamily="49" charset="0"/>
              <a:buChar char="o"/>
              <a:defRPr sz="1400"/>
            </a:lvl4pPr>
            <a:lvl5pPr marL="1543050" indent="-171450">
              <a:lnSpc>
                <a:spcPct val="100000"/>
              </a:lnSpc>
              <a:buClr>
                <a:schemeClr val="bg2">
                  <a:lumMod val="75000"/>
                </a:schemeClr>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9A23F512-C755-6059-08AA-8D5C96A67891}"/>
              </a:ext>
            </a:extLst>
          </p:cNvPr>
          <p:cNvPicPr>
            <a:picLocks/>
          </p:cNvPicPr>
          <p:nvPr userDrawn="1"/>
        </p:nvPicPr>
        <p:blipFill>
          <a:blip r:embed="rId2"/>
          <a:srcRect/>
          <a:stretch/>
        </p:blipFill>
        <p:spPr>
          <a:xfrm>
            <a:off x="9492964" y="6311897"/>
            <a:ext cx="2059386" cy="564567"/>
          </a:xfrm>
          <a:prstGeom prst="rect">
            <a:avLst/>
          </a:prstGeom>
        </p:spPr>
      </p:pic>
    </p:spTree>
    <p:extLst>
      <p:ext uri="{BB962C8B-B14F-4D97-AF65-F5344CB8AC3E}">
        <p14:creationId xmlns:p14="http://schemas.microsoft.com/office/powerpoint/2010/main" val="208328024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Bullets with Photo">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0628DDA-C326-A04D-0399-18B236316859}"/>
              </a:ext>
            </a:extLst>
          </p:cNvPr>
          <p:cNvCxnSpPr>
            <a:cxnSpLocks/>
          </p:cNvCxnSpPr>
          <p:nvPr userDrawn="1"/>
        </p:nvCxnSpPr>
        <p:spPr>
          <a:xfrm>
            <a:off x="838200" y="1774439"/>
            <a:ext cx="969264" cy="0"/>
          </a:xfrm>
          <a:prstGeom prst="line">
            <a:avLst/>
          </a:prstGeom>
          <a:ln w="101600">
            <a:solidFill>
              <a:srgbClr val="500000"/>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62B392A3-DE85-9560-7351-6FBD7EFE5EFC}"/>
              </a:ext>
            </a:extLst>
          </p:cNvPr>
          <p:cNvSpPr/>
          <p:nvPr userDrawn="1"/>
        </p:nvSpPr>
        <p:spPr>
          <a:xfrm>
            <a:off x="0" y="6311900"/>
            <a:ext cx="12192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5" name="Straight Connector 14">
            <a:extLst>
              <a:ext uri="{FF2B5EF4-FFF2-40B4-BE49-F238E27FC236}">
                <a16:creationId xmlns:a16="http://schemas.microsoft.com/office/drawing/2014/main" id="{92536F61-5B7F-AA33-D40F-8DA77ED57F38}"/>
              </a:ext>
            </a:extLst>
          </p:cNvPr>
          <p:cNvCxnSpPr/>
          <p:nvPr userDrawn="1"/>
        </p:nvCxnSpPr>
        <p:spPr>
          <a:xfrm flipV="1">
            <a:off x="0" y="6311897"/>
            <a:ext cx="12192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17" name="Title 16">
            <a:extLst>
              <a:ext uri="{FF2B5EF4-FFF2-40B4-BE49-F238E27FC236}">
                <a16:creationId xmlns:a16="http://schemas.microsoft.com/office/drawing/2014/main" id="{A78418A7-770A-D7DC-AB3E-26D0FE4EED6B}"/>
              </a:ext>
            </a:extLst>
          </p:cNvPr>
          <p:cNvSpPr>
            <a:spLocks noGrp="1"/>
          </p:cNvSpPr>
          <p:nvPr>
            <p:ph type="title"/>
          </p:nvPr>
        </p:nvSpPr>
        <p:spPr>
          <a:xfrm>
            <a:off x="838200" y="641024"/>
            <a:ext cx="5257800" cy="722689"/>
          </a:xfrm>
          <a:prstGeom prst="rect">
            <a:avLst/>
          </a:prstGeom>
        </p:spPr>
        <p:txBody>
          <a:bodyPr lIns="0" rIns="0"/>
          <a:lstStyle>
            <a:lvl1pPr>
              <a:lnSpc>
                <a:spcPct val="100000"/>
              </a:lnSpc>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66F5CFB9-A513-0A1D-54F9-2A2879A5AF85}"/>
              </a:ext>
            </a:extLst>
          </p:cNvPr>
          <p:cNvSpPr>
            <a:spLocks noGrp="1"/>
          </p:cNvSpPr>
          <p:nvPr>
            <p:ph type="pic" sz="quarter" idx="11"/>
          </p:nvPr>
        </p:nvSpPr>
        <p:spPr>
          <a:xfrm>
            <a:off x="6464301" y="0"/>
            <a:ext cx="5727700" cy="6311900"/>
          </a:xfrm>
          <a:prstGeom prst="rect">
            <a:avLst/>
          </a:prstGeom>
        </p:spPr>
        <p:txBody>
          <a:bodyPr/>
          <a:lstStyle/>
          <a:p>
            <a:endParaRPr lang="en-US"/>
          </a:p>
        </p:txBody>
      </p:sp>
      <p:sp>
        <p:nvSpPr>
          <p:cNvPr id="4" name="Text Placeholder 20">
            <a:extLst>
              <a:ext uri="{FF2B5EF4-FFF2-40B4-BE49-F238E27FC236}">
                <a16:creationId xmlns:a16="http://schemas.microsoft.com/office/drawing/2014/main" id="{BDEC0570-43A4-083A-4DA9-B942F9A47B94}"/>
              </a:ext>
            </a:extLst>
          </p:cNvPr>
          <p:cNvSpPr>
            <a:spLocks noGrp="1"/>
          </p:cNvSpPr>
          <p:nvPr>
            <p:ph type="body" sz="quarter" idx="10"/>
          </p:nvPr>
        </p:nvSpPr>
        <p:spPr>
          <a:xfrm>
            <a:off x="838200" y="2037203"/>
            <a:ext cx="5135880" cy="3981450"/>
          </a:xfrm>
          <a:prstGeom prst="rect">
            <a:avLst/>
          </a:prstGeom>
        </p:spPr>
        <p:txBody>
          <a:bodyPr lIns="0" tIns="0" rIns="0" bIns="0"/>
          <a:lstStyle>
            <a:lvl1pPr>
              <a:lnSpc>
                <a:spcPct val="100000"/>
              </a:lnSpc>
              <a:buClr>
                <a:srgbClr val="500000"/>
              </a:buClr>
              <a:defRPr sz="2400"/>
            </a:lvl1pPr>
            <a:lvl2pPr>
              <a:lnSpc>
                <a:spcPct val="100000"/>
              </a:lnSpc>
              <a:buClr>
                <a:schemeClr val="bg2">
                  <a:lumMod val="50000"/>
                </a:schemeClr>
              </a:buClr>
              <a:defRPr sz="2000"/>
            </a:lvl2pPr>
            <a:lvl3pPr>
              <a:lnSpc>
                <a:spcPct val="100000"/>
              </a:lnSpc>
              <a:buClr>
                <a:schemeClr val="bg2">
                  <a:lumMod val="50000"/>
                </a:schemeClr>
              </a:buClr>
              <a:defRPr sz="1600"/>
            </a:lvl3pPr>
            <a:lvl4pPr marL="1200150" indent="-171450">
              <a:lnSpc>
                <a:spcPct val="100000"/>
              </a:lnSpc>
              <a:buClr>
                <a:schemeClr val="bg2">
                  <a:lumMod val="75000"/>
                </a:schemeClr>
              </a:buClr>
              <a:buFont typeface="Courier New" panose="02070309020205020404" pitchFamily="49" charset="0"/>
              <a:buChar char="o"/>
              <a:defRPr sz="1400"/>
            </a:lvl4pPr>
            <a:lvl5pPr marL="1543050" indent="-171450">
              <a:lnSpc>
                <a:spcPct val="100000"/>
              </a:lnSpc>
              <a:buClr>
                <a:schemeClr val="bg2">
                  <a:lumMod val="75000"/>
                </a:schemeClr>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0CD8078D-DD7C-3BEB-0869-1972473C0577}"/>
              </a:ext>
            </a:extLst>
          </p:cNvPr>
          <p:cNvPicPr>
            <a:picLocks/>
          </p:cNvPicPr>
          <p:nvPr userDrawn="1"/>
        </p:nvPicPr>
        <p:blipFill>
          <a:blip r:embed="rId2"/>
          <a:srcRect/>
          <a:stretch/>
        </p:blipFill>
        <p:spPr>
          <a:xfrm>
            <a:off x="9492964" y="6311896"/>
            <a:ext cx="2059386" cy="564567"/>
          </a:xfrm>
          <a:prstGeom prst="rect">
            <a:avLst/>
          </a:prstGeom>
        </p:spPr>
      </p:pic>
    </p:spTree>
    <p:extLst>
      <p:ext uri="{BB962C8B-B14F-4D97-AF65-F5344CB8AC3E}">
        <p14:creationId xmlns:p14="http://schemas.microsoft.com/office/powerpoint/2010/main" val="1216919438"/>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Bullets Multi Photo">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0628DDA-C326-A04D-0399-18B236316859}"/>
              </a:ext>
            </a:extLst>
          </p:cNvPr>
          <p:cNvCxnSpPr>
            <a:cxnSpLocks/>
          </p:cNvCxnSpPr>
          <p:nvPr userDrawn="1"/>
        </p:nvCxnSpPr>
        <p:spPr>
          <a:xfrm>
            <a:off x="838200" y="1363713"/>
            <a:ext cx="969264" cy="0"/>
          </a:xfrm>
          <a:prstGeom prst="line">
            <a:avLst/>
          </a:prstGeom>
          <a:ln w="101600">
            <a:solidFill>
              <a:srgbClr val="500000"/>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62B392A3-DE85-9560-7351-6FBD7EFE5EFC}"/>
              </a:ext>
            </a:extLst>
          </p:cNvPr>
          <p:cNvSpPr/>
          <p:nvPr userDrawn="1"/>
        </p:nvSpPr>
        <p:spPr>
          <a:xfrm>
            <a:off x="0" y="6311900"/>
            <a:ext cx="12192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5" name="Straight Connector 14">
            <a:extLst>
              <a:ext uri="{FF2B5EF4-FFF2-40B4-BE49-F238E27FC236}">
                <a16:creationId xmlns:a16="http://schemas.microsoft.com/office/drawing/2014/main" id="{92536F61-5B7F-AA33-D40F-8DA77ED57F38}"/>
              </a:ext>
            </a:extLst>
          </p:cNvPr>
          <p:cNvCxnSpPr/>
          <p:nvPr userDrawn="1"/>
        </p:nvCxnSpPr>
        <p:spPr>
          <a:xfrm flipV="1">
            <a:off x="0" y="6311897"/>
            <a:ext cx="12192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17" name="Title 16">
            <a:extLst>
              <a:ext uri="{FF2B5EF4-FFF2-40B4-BE49-F238E27FC236}">
                <a16:creationId xmlns:a16="http://schemas.microsoft.com/office/drawing/2014/main" id="{A78418A7-770A-D7DC-AB3E-26D0FE4EED6B}"/>
              </a:ext>
            </a:extLst>
          </p:cNvPr>
          <p:cNvSpPr>
            <a:spLocks noGrp="1"/>
          </p:cNvSpPr>
          <p:nvPr>
            <p:ph type="title"/>
          </p:nvPr>
        </p:nvSpPr>
        <p:spPr>
          <a:xfrm>
            <a:off x="838200" y="641024"/>
            <a:ext cx="5257800" cy="722689"/>
          </a:xfrm>
          <a:prstGeom prst="rect">
            <a:avLst/>
          </a:prstGeom>
        </p:spPr>
        <p:txBody>
          <a:bodyPr lIns="0" rIns="0"/>
          <a:lstStyle>
            <a:lvl1pPr>
              <a:lnSpc>
                <a:spcPct val="100000"/>
              </a:lnSpc>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66F5CFB9-A513-0A1D-54F9-2A2879A5AF85}"/>
              </a:ext>
            </a:extLst>
          </p:cNvPr>
          <p:cNvSpPr>
            <a:spLocks noGrp="1"/>
          </p:cNvSpPr>
          <p:nvPr>
            <p:ph type="pic" sz="quarter" idx="11"/>
          </p:nvPr>
        </p:nvSpPr>
        <p:spPr>
          <a:xfrm>
            <a:off x="6464301" y="0"/>
            <a:ext cx="2774527" cy="3429000"/>
          </a:xfrm>
          <a:prstGeom prst="rect">
            <a:avLst/>
          </a:prstGeom>
        </p:spPr>
        <p:txBody>
          <a:bodyPr/>
          <a:lstStyle>
            <a:lvl1pPr marL="0" indent="0">
              <a:buNone/>
              <a:defRPr/>
            </a:lvl1pPr>
          </a:lstStyle>
          <a:p>
            <a:endParaRPr lang="en-US"/>
          </a:p>
        </p:txBody>
      </p:sp>
      <p:sp>
        <p:nvSpPr>
          <p:cNvPr id="2" name="Picture Placeholder 2">
            <a:extLst>
              <a:ext uri="{FF2B5EF4-FFF2-40B4-BE49-F238E27FC236}">
                <a16:creationId xmlns:a16="http://schemas.microsoft.com/office/drawing/2014/main" id="{BF88B19C-0B2A-84A4-00BA-8C3670C81AAC}"/>
              </a:ext>
            </a:extLst>
          </p:cNvPr>
          <p:cNvSpPr>
            <a:spLocks noGrp="1"/>
          </p:cNvSpPr>
          <p:nvPr>
            <p:ph type="pic" sz="quarter" idx="12"/>
          </p:nvPr>
        </p:nvSpPr>
        <p:spPr>
          <a:xfrm>
            <a:off x="9417474" y="0"/>
            <a:ext cx="2774527" cy="3429000"/>
          </a:xfrm>
          <a:prstGeom prst="rect">
            <a:avLst/>
          </a:prstGeom>
        </p:spPr>
        <p:txBody>
          <a:bodyPr/>
          <a:lstStyle>
            <a:lvl1pPr marL="0" indent="0">
              <a:buNone/>
              <a:defRPr/>
            </a:lvl1pPr>
          </a:lstStyle>
          <a:p>
            <a:endParaRPr lang="en-US"/>
          </a:p>
        </p:txBody>
      </p:sp>
      <p:sp>
        <p:nvSpPr>
          <p:cNvPr id="5" name="Picture Placeholder 4">
            <a:extLst>
              <a:ext uri="{FF2B5EF4-FFF2-40B4-BE49-F238E27FC236}">
                <a16:creationId xmlns:a16="http://schemas.microsoft.com/office/drawing/2014/main" id="{30BBD00F-3B6D-E4D0-E09E-6466E4AA1D0E}"/>
              </a:ext>
            </a:extLst>
          </p:cNvPr>
          <p:cNvSpPr>
            <a:spLocks noGrp="1"/>
          </p:cNvSpPr>
          <p:nvPr>
            <p:ph type="pic" sz="quarter" idx="13"/>
          </p:nvPr>
        </p:nvSpPr>
        <p:spPr>
          <a:xfrm>
            <a:off x="6464301" y="3556000"/>
            <a:ext cx="5727700" cy="2755900"/>
          </a:xfrm>
          <a:prstGeom prst="rect">
            <a:avLst/>
          </a:prstGeom>
        </p:spPr>
        <p:txBody>
          <a:bodyPr/>
          <a:lstStyle>
            <a:lvl1pPr marL="0" indent="0">
              <a:buNone/>
              <a:defRPr/>
            </a:lvl1pPr>
          </a:lstStyle>
          <a:p>
            <a:endParaRPr lang="en-US"/>
          </a:p>
        </p:txBody>
      </p:sp>
      <p:sp>
        <p:nvSpPr>
          <p:cNvPr id="6" name="Text Placeholder 20">
            <a:extLst>
              <a:ext uri="{FF2B5EF4-FFF2-40B4-BE49-F238E27FC236}">
                <a16:creationId xmlns:a16="http://schemas.microsoft.com/office/drawing/2014/main" id="{09F8D51B-958C-4D12-9BA1-E63000A83FEE}"/>
              </a:ext>
            </a:extLst>
          </p:cNvPr>
          <p:cNvSpPr>
            <a:spLocks noGrp="1"/>
          </p:cNvSpPr>
          <p:nvPr>
            <p:ph type="body" sz="quarter" idx="10"/>
          </p:nvPr>
        </p:nvSpPr>
        <p:spPr>
          <a:xfrm>
            <a:off x="838200" y="1714500"/>
            <a:ext cx="5257800" cy="3981450"/>
          </a:xfrm>
          <a:prstGeom prst="rect">
            <a:avLst/>
          </a:prstGeom>
        </p:spPr>
        <p:txBody>
          <a:bodyPr lIns="0" tIns="0" rIns="0" bIns="0"/>
          <a:lstStyle>
            <a:lvl1pPr>
              <a:lnSpc>
                <a:spcPct val="100000"/>
              </a:lnSpc>
              <a:buClr>
                <a:srgbClr val="500000"/>
              </a:buClr>
              <a:defRPr sz="2400"/>
            </a:lvl1pPr>
            <a:lvl2pPr>
              <a:lnSpc>
                <a:spcPct val="100000"/>
              </a:lnSpc>
              <a:buClr>
                <a:schemeClr val="bg2">
                  <a:lumMod val="50000"/>
                </a:schemeClr>
              </a:buClr>
              <a:defRPr sz="2000"/>
            </a:lvl2pPr>
            <a:lvl3pPr>
              <a:lnSpc>
                <a:spcPct val="100000"/>
              </a:lnSpc>
              <a:buClr>
                <a:schemeClr val="bg2">
                  <a:lumMod val="50000"/>
                </a:schemeClr>
              </a:buClr>
              <a:defRPr sz="1600"/>
            </a:lvl3pPr>
            <a:lvl4pPr marL="1200150" indent="-171450">
              <a:lnSpc>
                <a:spcPct val="100000"/>
              </a:lnSpc>
              <a:buClr>
                <a:schemeClr val="bg2">
                  <a:lumMod val="75000"/>
                </a:schemeClr>
              </a:buClr>
              <a:buFont typeface="Courier New" panose="02070309020205020404" pitchFamily="49" charset="0"/>
              <a:buChar char="o"/>
              <a:defRPr sz="1400"/>
            </a:lvl4pPr>
            <a:lvl5pPr marL="1543050" indent="-171450">
              <a:lnSpc>
                <a:spcPct val="100000"/>
              </a:lnSpc>
              <a:buClr>
                <a:schemeClr val="bg2">
                  <a:lumMod val="75000"/>
                </a:schemeClr>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ED74052C-5F5D-FF5D-22FB-F4D650DD2B84}"/>
              </a:ext>
            </a:extLst>
          </p:cNvPr>
          <p:cNvPicPr>
            <a:picLocks/>
          </p:cNvPicPr>
          <p:nvPr userDrawn="1"/>
        </p:nvPicPr>
        <p:blipFill>
          <a:blip r:embed="rId2"/>
          <a:srcRect/>
          <a:stretch/>
        </p:blipFill>
        <p:spPr>
          <a:xfrm>
            <a:off x="9492964" y="6311896"/>
            <a:ext cx="2059386" cy="564567"/>
          </a:xfrm>
          <a:prstGeom prst="rect">
            <a:avLst/>
          </a:prstGeom>
        </p:spPr>
      </p:pic>
    </p:spTree>
    <p:extLst>
      <p:ext uri="{BB962C8B-B14F-4D97-AF65-F5344CB8AC3E}">
        <p14:creationId xmlns:p14="http://schemas.microsoft.com/office/powerpoint/2010/main" val="267639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9729179-E913-6B59-8CDB-56759F7848CE}"/>
              </a:ext>
            </a:extLst>
          </p:cNvPr>
          <p:cNvCxnSpPr>
            <a:cxnSpLocks/>
          </p:cNvCxnSpPr>
          <p:nvPr userDrawn="1"/>
        </p:nvCxnSpPr>
        <p:spPr>
          <a:xfrm>
            <a:off x="838200" y="1481394"/>
            <a:ext cx="969264" cy="0"/>
          </a:xfrm>
          <a:prstGeom prst="line">
            <a:avLst/>
          </a:prstGeom>
          <a:ln w="101600">
            <a:solidFill>
              <a:srgbClr val="500000"/>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C01A38A-C00C-EBA9-B046-93EA81AC529C}"/>
              </a:ext>
            </a:extLst>
          </p:cNvPr>
          <p:cNvSpPr/>
          <p:nvPr userDrawn="1"/>
        </p:nvSpPr>
        <p:spPr>
          <a:xfrm>
            <a:off x="0" y="6311900"/>
            <a:ext cx="12192000" cy="546101"/>
          </a:xfrm>
          <a:prstGeom prst="rect">
            <a:avLst/>
          </a:prstGeom>
          <a:gradFill>
            <a:gsLst>
              <a:gs pos="100000">
                <a:srgbClr val="4A1A20"/>
              </a:gs>
              <a:gs pos="0">
                <a:schemeClr val="tx1"/>
              </a:gs>
              <a:gs pos="50000">
                <a:srgbClr val="500000"/>
              </a:gs>
            </a:gsLst>
            <a:lin ang="8100000" scaled="1"/>
          </a:gradFill>
          <a:ln>
            <a:solidFill>
              <a:srgbClr val="5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7" name="Straight Connector 16">
            <a:extLst>
              <a:ext uri="{FF2B5EF4-FFF2-40B4-BE49-F238E27FC236}">
                <a16:creationId xmlns:a16="http://schemas.microsoft.com/office/drawing/2014/main" id="{1C4FD28E-31D7-ABE6-039D-C7048A4CE0A7}"/>
              </a:ext>
            </a:extLst>
          </p:cNvPr>
          <p:cNvCxnSpPr/>
          <p:nvPr userDrawn="1"/>
        </p:nvCxnSpPr>
        <p:spPr>
          <a:xfrm flipV="1">
            <a:off x="0" y="6311897"/>
            <a:ext cx="12192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
        <p:nvSpPr>
          <p:cNvPr id="18" name="Title 17">
            <a:extLst>
              <a:ext uri="{FF2B5EF4-FFF2-40B4-BE49-F238E27FC236}">
                <a16:creationId xmlns:a16="http://schemas.microsoft.com/office/drawing/2014/main" id="{2EB35FEC-7A7F-23B4-FC91-32DE69C02C8B}"/>
              </a:ext>
            </a:extLst>
          </p:cNvPr>
          <p:cNvSpPr>
            <a:spLocks noGrp="1"/>
          </p:cNvSpPr>
          <p:nvPr>
            <p:ph type="title" hasCustomPrompt="1"/>
          </p:nvPr>
        </p:nvSpPr>
        <p:spPr>
          <a:xfrm>
            <a:off x="838200" y="704949"/>
            <a:ext cx="10515528" cy="690095"/>
          </a:xfrm>
          <a:prstGeom prst="rect">
            <a:avLst/>
          </a:prstGeom>
        </p:spPr>
        <p:txBody>
          <a:bodyPr lIns="0" rIns="0"/>
          <a:lstStyle>
            <a:lvl1pPr>
              <a:lnSpc>
                <a:spcPct val="100000"/>
              </a:lnSpc>
              <a:defRPr/>
            </a:lvl1pPr>
          </a:lstStyle>
          <a:p>
            <a:r>
              <a:rPr lang="en-US" dirty="0"/>
              <a:t>Two Columns Layout</a:t>
            </a:r>
          </a:p>
        </p:txBody>
      </p:sp>
      <p:sp>
        <p:nvSpPr>
          <p:cNvPr id="20" name="Text Placeholder 19">
            <a:extLst>
              <a:ext uri="{FF2B5EF4-FFF2-40B4-BE49-F238E27FC236}">
                <a16:creationId xmlns:a16="http://schemas.microsoft.com/office/drawing/2014/main" id="{0E3C3279-C7DB-A1D8-E9F1-6770F3D3E4A9}"/>
              </a:ext>
            </a:extLst>
          </p:cNvPr>
          <p:cNvSpPr>
            <a:spLocks noGrp="1"/>
          </p:cNvSpPr>
          <p:nvPr>
            <p:ph type="body" sz="quarter" idx="10"/>
          </p:nvPr>
        </p:nvSpPr>
        <p:spPr>
          <a:xfrm>
            <a:off x="838201" y="2330339"/>
            <a:ext cx="4914900" cy="3554413"/>
          </a:xfrm>
          <a:prstGeom prst="rect">
            <a:avLst/>
          </a:prstGeom>
        </p:spPr>
        <p:txBody>
          <a:bodyPr lIns="0" tIns="0" rIns="0" bIns="0"/>
          <a:lstStyle>
            <a:lvl1pPr marL="0" indent="0">
              <a:lnSpc>
                <a:spcPct val="100000"/>
              </a:lnSpc>
              <a:buNone/>
              <a:defRPr sz="1600"/>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Click to edit Master text styles</a:t>
            </a:r>
          </a:p>
        </p:txBody>
      </p:sp>
      <p:sp>
        <p:nvSpPr>
          <p:cNvPr id="22" name="Text Placeholder 21">
            <a:extLst>
              <a:ext uri="{FF2B5EF4-FFF2-40B4-BE49-F238E27FC236}">
                <a16:creationId xmlns:a16="http://schemas.microsoft.com/office/drawing/2014/main" id="{80CF198B-D22F-3D4F-C658-FECF6E5BA2C7}"/>
              </a:ext>
            </a:extLst>
          </p:cNvPr>
          <p:cNvSpPr>
            <a:spLocks noGrp="1"/>
          </p:cNvSpPr>
          <p:nvPr>
            <p:ph type="body" sz="quarter" idx="11"/>
          </p:nvPr>
        </p:nvSpPr>
        <p:spPr>
          <a:xfrm>
            <a:off x="838201" y="1768475"/>
            <a:ext cx="4914900" cy="355600"/>
          </a:xfrm>
          <a:prstGeom prst="rect">
            <a:avLst/>
          </a:prstGeom>
        </p:spPr>
        <p:txBody>
          <a:bodyPr lIns="0" tIns="0" rIns="0" bIns="0"/>
          <a:lstStyle>
            <a:lvl1pPr marL="0" indent="0">
              <a:lnSpc>
                <a:spcPct val="100000"/>
              </a:lnSpc>
              <a:buNone/>
              <a:defRPr sz="1600" b="1"/>
            </a:lvl1pPr>
          </a:lstStyle>
          <a:p>
            <a:pPr lvl="0"/>
            <a:r>
              <a:rPr lang="en-US" dirty="0"/>
              <a:t>Click to edit Master text</a:t>
            </a:r>
          </a:p>
        </p:txBody>
      </p:sp>
      <p:sp>
        <p:nvSpPr>
          <p:cNvPr id="23" name="Text Placeholder 19">
            <a:extLst>
              <a:ext uri="{FF2B5EF4-FFF2-40B4-BE49-F238E27FC236}">
                <a16:creationId xmlns:a16="http://schemas.microsoft.com/office/drawing/2014/main" id="{4B0245A3-BA55-7764-A0B8-F99D830D598F}"/>
              </a:ext>
            </a:extLst>
          </p:cNvPr>
          <p:cNvSpPr>
            <a:spLocks noGrp="1"/>
          </p:cNvSpPr>
          <p:nvPr>
            <p:ph type="body" sz="quarter" idx="12"/>
          </p:nvPr>
        </p:nvSpPr>
        <p:spPr>
          <a:xfrm>
            <a:off x="6554894" y="2330339"/>
            <a:ext cx="4914900" cy="3554413"/>
          </a:xfrm>
          <a:prstGeom prst="rect">
            <a:avLst/>
          </a:prstGeom>
        </p:spPr>
        <p:txBody>
          <a:bodyPr lIns="0" tIns="0" rIns="0" bIns="0"/>
          <a:lstStyle>
            <a:lvl1pPr marL="0" indent="0">
              <a:lnSpc>
                <a:spcPct val="100000"/>
              </a:lnSpc>
              <a:buNone/>
              <a:defRPr sz="1600"/>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Click to edit Master text styles</a:t>
            </a:r>
          </a:p>
        </p:txBody>
      </p:sp>
      <p:sp>
        <p:nvSpPr>
          <p:cNvPr id="24" name="Text Placeholder 21">
            <a:extLst>
              <a:ext uri="{FF2B5EF4-FFF2-40B4-BE49-F238E27FC236}">
                <a16:creationId xmlns:a16="http://schemas.microsoft.com/office/drawing/2014/main" id="{E16EC48D-5237-C131-F7E5-0B8358E4CA20}"/>
              </a:ext>
            </a:extLst>
          </p:cNvPr>
          <p:cNvSpPr>
            <a:spLocks noGrp="1"/>
          </p:cNvSpPr>
          <p:nvPr>
            <p:ph type="body" sz="quarter" idx="13"/>
          </p:nvPr>
        </p:nvSpPr>
        <p:spPr>
          <a:xfrm>
            <a:off x="6554894" y="1768475"/>
            <a:ext cx="4914900" cy="355600"/>
          </a:xfrm>
          <a:prstGeom prst="rect">
            <a:avLst/>
          </a:prstGeom>
        </p:spPr>
        <p:txBody>
          <a:bodyPr lIns="0" tIns="0" rIns="0" bIns="0"/>
          <a:lstStyle>
            <a:lvl1pPr marL="0" indent="0">
              <a:lnSpc>
                <a:spcPct val="100000"/>
              </a:lnSpc>
              <a:buNone/>
              <a:defRPr sz="1600" b="1"/>
            </a:lvl1pPr>
          </a:lstStyle>
          <a:p>
            <a:pPr lvl="0"/>
            <a:r>
              <a:rPr lang="en-US" dirty="0"/>
              <a:t>Click to edit Master text</a:t>
            </a:r>
          </a:p>
        </p:txBody>
      </p:sp>
      <p:pic>
        <p:nvPicPr>
          <p:cNvPr id="2" name="Picture 1">
            <a:extLst>
              <a:ext uri="{FF2B5EF4-FFF2-40B4-BE49-F238E27FC236}">
                <a16:creationId xmlns:a16="http://schemas.microsoft.com/office/drawing/2014/main" id="{9C9FF1A9-9C1C-6607-509B-997D7B233455}"/>
              </a:ext>
            </a:extLst>
          </p:cNvPr>
          <p:cNvPicPr>
            <a:picLocks/>
          </p:cNvPicPr>
          <p:nvPr userDrawn="1"/>
        </p:nvPicPr>
        <p:blipFill>
          <a:blip r:embed="rId2"/>
          <a:srcRect/>
          <a:stretch/>
        </p:blipFill>
        <p:spPr>
          <a:xfrm>
            <a:off x="9492964" y="6311896"/>
            <a:ext cx="2059386" cy="564567"/>
          </a:xfrm>
          <a:prstGeom prst="rect">
            <a:avLst/>
          </a:prstGeom>
        </p:spPr>
      </p:pic>
    </p:spTree>
    <p:extLst>
      <p:ext uri="{BB962C8B-B14F-4D97-AF65-F5344CB8AC3E}">
        <p14:creationId xmlns:p14="http://schemas.microsoft.com/office/powerpoint/2010/main" val="3437179763"/>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87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72" r:id="rId6"/>
    <p:sldLayoutId id="2147483673" r:id="rId7"/>
    <p:sldLayoutId id="2147483674" r:id="rId8"/>
    <p:sldLayoutId id="2147483667" r:id="rId9"/>
    <p:sldLayoutId id="2147483668" r:id="rId10"/>
    <p:sldLayoutId id="2147483669" r:id="rId11"/>
    <p:sldLayoutId id="2147483670" r:id="rId12"/>
    <p:sldLayoutId id="2147483675" r:id="rId13"/>
    <p:sldLayoutId id="2147483671" r:id="rId14"/>
  </p:sldLayoutIdLst>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pxfuel.com/en/search?q=graphene" TargetMode="External"/><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4A1A20"/>
            </a:gs>
            <a:gs pos="0">
              <a:schemeClr val="tx1"/>
            </a:gs>
            <a:gs pos="50000">
              <a:srgbClr val="500000"/>
            </a:gs>
          </a:gsLst>
          <a:lin ang="8100000" scaled="1"/>
          <a:tileRect/>
        </a:gra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9ACB5CE-A372-CF1C-E6A1-E7A4E59A896C}"/>
              </a:ext>
            </a:extLst>
          </p:cNvPr>
          <p:cNvSpPr>
            <a:spLocks noGrp="1"/>
          </p:cNvSpPr>
          <p:nvPr>
            <p:ph type="title"/>
          </p:nvPr>
        </p:nvSpPr>
        <p:spPr>
          <a:xfrm>
            <a:off x="1103375" y="2694621"/>
            <a:ext cx="10353980" cy="2293933"/>
          </a:xfrm>
        </p:spPr>
        <p:txBody>
          <a:bodyPr/>
          <a:lstStyle/>
          <a:p>
            <a:r>
              <a:rPr lang="en-US" dirty="0"/>
              <a:t>Title of Presentation </a:t>
            </a:r>
            <a:br>
              <a:rPr lang="en-US" dirty="0"/>
            </a:br>
            <a:r>
              <a:rPr lang="en-US" dirty="0"/>
              <a:t>No Photo</a:t>
            </a:r>
          </a:p>
        </p:txBody>
      </p:sp>
      <p:sp>
        <p:nvSpPr>
          <p:cNvPr id="28" name="Text Placeholder 27">
            <a:extLst>
              <a:ext uri="{FF2B5EF4-FFF2-40B4-BE49-F238E27FC236}">
                <a16:creationId xmlns:a16="http://schemas.microsoft.com/office/drawing/2014/main" id="{1E1520D0-F3B9-A916-C2D6-FDE76267CED1}"/>
              </a:ext>
            </a:extLst>
          </p:cNvPr>
          <p:cNvSpPr>
            <a:spLocks noGrp="1"/>
          </p:cNvSpPr>
          <p:nvPr>
            <p:ph type="body" sz="quarter" idx="12"/>
          </p:nvPr>
        </p:nvSpPr>
        <p:spPr>
          <a:xfrm>
            <a:off x="1103375" y="5162684"/>
            <a:ext cx="5689600" cy="184666"/>
          </a:xfrm>
        </p:spPr>
        <p:txBody>
          <a:bodyPr/>
          <a:lstStyle/>
          <a:p>
            <a:r>
              <a:rPr lang="en-US" dirty="0"/>
              <a:t>SUBTITLE IF NEEDED - IN ALL CAPS</a:t>
            </a:r>
          </a:p>
        </p:txBody>
      </p:sp>
      <p:sp>
        <p:nvSpPr>
          <p:cNvPr id="29" name="Text Placeholder 28">
            <a:extLst>
              <a:ext uri="{FF2B5EF4-FFF2-40B4-BE49-F238E27FC236}">
                <a16:creationId xmlns:a16="http://schemas.microsoft.com/office/drawing/2014/main" id="{B9C131F2-7F25-AF13-3EB9-6B9EC3E884B2}"/>
              </a:ext>
            </a:extLst>
          </p:cNvPr>
          <p:cNvSpPr>
            <a:spLocks noGrp="1"/>
          </p:cNvSpPr>
          <p:nvPr>
            <p:ph type="body" sz="quarter" idx="13"/>
          </p:nvPr>
        </p:nvSpPr>
        <p:spPr>
          <a:xfrm>
            <a:off x="1103375" y="5499702"/>
            <a:ext cx="5689600" cy="184666"/>
          </a:xfrm>
        </p:spPr>
        <p:txBody>
          <a:bodyPr/>
          <a:lstStyle/>
          <a:p>
            <a:r>
              <a:rPr lang="en-US" dirty="0"/>
              <a:t>Month XX, Year</a:t>
            </a:r>
          </a:p>
          <a:p>
            <a:endParaRPr lang="en-US" dirty="0"/>
          </a:p>
          <a:p>
            <a:endParaRPr lang="en-US" dirty="0"/>
          </a:p>
        </p:txBody>
      </p:sp>
    </p:spTree>
    <p:extLst>
      <p:ext uri="{BB962C8B-B14F-4D97-AF65-F5344CB8AC3E}">
        <p14:creationId xmlns:p14="http://schemas.microsoft.com/office/powerpoint/2010/main" val="3143597355"/>
      </p:ext>
    </p:extLst>
  </p:cSld>
  <p:clrMapOvr>
    <a:masterClrMapping/>
  </p:clrMapOvr>
  <mc:AlternateContent xmlns:mc="http://schemas.openxmlformats.org/markup-compatibility/2006" xmlns:p14="http://schemas.microsoft.com/office/powerpoint/2010/main">
    <mc:Choice Requires="p14">
      <p:transition spd="slow" p14:dur="2000" advTm="8686"/>
    </mc:Choice>
    <mc:Fallback xmlns="">
      <p:transition spd="slow" advTm="86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Placeholder 78">
            <a:extLst>
              <a:ext uri="{FF2B5EF4-FFF2-40B4-BE49-F238E27FC236}">
                <a16:creationId xmlns:a16="http://schemas.microsoft.com/office/drawing/2014/main" id="{E2CB5170-3399-07CE-6182-4A1A6548FF7F}"/>
              </a:ext>
            </a:extLst>
          </p:cNvPr>
          <p:cNvSpPr>
            <a:spLocks noGrp="1"/>
          </p:cNvSpPr>
          <p:nvPr>
            <p:ph type="body" sz="quarter" idx="10"/>
          </p:nvPr>
        </p:nvSpPr>
        <p:spPr>
          <a:xfrm>
            <a:off x="838200" y="2161087"/>
            <a:ext cx="10622272" cy="828292"/>
          </a:xfrm>
        </p:spPr>
        <p:txBody>
          <a:bodyPr/>
          <a:lstStyle/>
          <a:p>
            <a:r>
              <a:rPr lang="en-US" dirty="0"/>
              <a:t>The supporting text goes down here. The supporting text goes down here. The supporting text goes down here. The supporting text goes down here.</a:t>
            </a:r>
          </a:p>
          <a:p>
            <a:endParaRPr lang="en-US" dirty="0"/>
          </a:p>
        </p:txBody>
      </p:sp>
      <p:sp>
        <p:nvSpPr>
          <p:cNvPr id="10" name="Text Placeholder 9">
            <a:extLst>
              <a:ext uri="{FF2B5EF4-FFF2-40B4-BE49-F238E27FC236}">
                <a16:creationId xmlns:a16="http://schemas.microsoft.com/office/drawing/2014/main" id="{FB67333E-8CFD-625C-1454-C09C966B150A}"/>
              </a:ext>
            </a:extLst>
          </p:cNvPr>
          <p:cNvSpPr>
            <a:spLocks noGrp="1"/>
          </p:cNvSpPr>
          <p:nvPr>
            <p:ph type="body" sz="quarter" idx="11"/>
          </p:nvPr>
        </p:nvSpPr>
        <p:spPr>
          <a:xfrm>
            <a:off x="838200" y="1786140"/>
            <a:ext cx="10622272" cy="304601"/>
          </a:xfrm>
        </p:spPr>
        <p:txBody>
          <a:bodyPr/>
          <a:lstStyle/>
          <a:p>
            <a:r>
              <a:rPr lang="en-US" dirty="0"/>
              <a:t>Title Row One</a:t>
            </a:r>
          </a:p>
        </p:txBody>
      </p:sp>
      <p:sp>
        <p:nvSpPr>
          <p:cNvPr id="2" name="Title 1">
            <a:extLst>
              <a:ext uri="{FF2B5EF4-FFF2-40B4-BE49-F238E27FC236}">
                <a16:creationId xmlns:a16="http://schemas.microsoft.com/office/drawing/2014/main" id="{FDD768F3-7362-C7DF-ED33-AB6C9884177F}"/>
              </a:ext>
            </a:extLst>
          </p:cNvPr>
          <p:cNvSpPr>
            <a:spLocks noGrp="1"/>
          </p:cNvSpPr>
          <p:nvPr>
            <p:ph type="title"/>
          </p:nvPr>
        </p:nvSpPr>
        <p:spPr>
          <a:xfrm>
            <a:off x="838200" y="732460"/>
            <a:ext cx="10622272" cy="829179"/>
          </a:xfrm>
        </p:spPr>
        <p:txBody>
          <a:bodyPr lIns="0" tIns="0" rIns="0" bIns="0"/>
          <a:lstStyle/>
          <a:p>
            <a:r>
              <a:rPr lang="en-US" dirty="0"/>
              <a:t>Horizontal rows of text with dividers</a:t>
            </a:r>
          </a:p>
        </p:txBody>
      </p:sp>
      <p:sp>
        <p:nvSpPr>
          <p:cNvPr id="50" name="Text Placeholder 49">
            <a:extLst>
              <a:ext uri="{FF2B5EF4-FFF2-40B4-BE49-F238E27FC236}">
                <a16:creationId xmlns:a16="http://schemas.microsoft.com/office/drawing/2014/main" id="{02F97E35-534E-B3D2-8FEB-2B146CD32578}"/>
              </a:ext>
            </a:extLst>
          </p:cNvPr>
          <p:cNvSpPr>
            <a:spLocks noGrp="1"/>
          </p:cNvSpPr>
          <p:nvPr>
            <p:ph type="body" sz="quarter" idx="12"/>
          </p:nvPr>
        </p:nvSpPr>
        <p:spPr>
          <a:xfrm>
            <a:off x="838200" y="3130551"/>
            <a:ext cx="10622272" cy="298450"/>
          </a:xfrm>
        </p:spPr>
        <p:txBody>
          <a:bodyPr/>
          <a:lstStyle/>
          <a:p>
            <a:r>
              <a:rPr lang="en-US" dirty="0"/>
              <a:t>Title Row Two</a:t>
            </a:r>
          </a:p>
          <a:p>
            <a:endParaRPr lang="en-US" dirty="0"/>
          </a:p>
        </p:txBody>
      </p:sp>
      <p:sp>
        <p:nvSpPr>
          <p:cNvPr id="35" name="Text Placeholder 34">
            <a:extLst>
              <a:ext uri="{FF2B5EF4-FFF2-40B4-BE49-F238E27FC236}">
                <a16:creationId xmlns:a16="http://schemas.microsoft.com/office/drawing/2014/main" id="{15C4912B-CA0F-36C8-FFBE-E425EF084F5B}"/>
              </a:ext>
            </a:extLst>
          </p:cNvPr>
          <p:cNvSpPr>
            <a:spLocks noGrp="1"/>
          </p:cNvSpPr>
          <p:nvPr>
            <p:ph type="body" sz="quarter" idx="13"/>
          </p:nvPr>
        </p:nvSpPr>
        <p:spPr>
          <a:xfrm>
            <a:off x="838200" y="3440601"/>
            <a:ext cx="10622272" cy="1003934"/>
          </a:xfrm>
        </p:spPr>
        <p:txBody>
          <a:bodyPr/>
          <a:lstStyle/>
          <a:p>
            <a:r>
              <a:rPr lang="en-US" dirty="0"/>
              <a:t>The supporting text goes down here. The supporting text goes down here. The supporting text goes down here. The supporting text goes down here.</a:t>
            </a:r>
          </a:p>
          <a:p>
            <a:endParaRPr lang="en-US" dirty="0"/>
          </a:p>
        </p:txBody>
      </p:sp>
      <p:sp>
        <p:nvSpPr>
          <p:cNvPr id="51" name="Text Placeholder 50">
            <a:extLst>
              <a:ext uri="{FF2B5EF4-FFF2-40B4-BE49-F238E27FC236}">
                <a16:creationId xmlns:a16="http://schemas.microsoft.com/office/drawing/2014/main" id="{3EB23E3F-71D8-D632-C652-33198F6E050E}"/>
              </a:ext>
            </a:extLst>
          </p:cNvPr>
          <p:cNvSpPr>
            <a:spLocks noGrp="1"/>
          </p:cNvSpPr>
          <p:nvPr>
            <p:ph type="body" sz="quarter" idx="14"/>
          </p:nvPr>
        </p:nvSpPr>
        <p:spPr>
          <a:xfrm>
            <a:off x="838509" y="4732593"/>
            <a:ext cx="10621963" cy="363044"/>
          </a:xfrm>
        </p:spPr>
        <p:txBody>
          <a:bodyPr/>
          <a:lstStyle/>
          <a:p>
            <a:r>
              <a:rPr lang="en-US" dirty="0"/>
              <a:t>Title Row Three</a:t>
            </a:r>
          </a:p>
        </p:txBody>
      </p:sp>
      <p:sp>
        <p:nvSpPr>
          <p:cNvPr id="37" name="Text Placeholder 36">
            <a:extLst>
              <a:ext uri="{FF2B5EF4-FFF2-40B4-BE49-F238E27FC236}">
                <a16:creationId xmlns:a16="http://schemas.microsoft.com/office/drawing/2014/main" id="{7E92BE62-179E-8912-12BB-71C179886B87}"/>
              </a:ext>
            </a:extLst>
          </p:cNvPr>
          <p:cNvSpPr>
            <a:spLocks noGrp="1"/>
          </p:cNvSpPr>
          <p:nvPr>
            <p:ph type="body" sz="quarter" idx="15"/>
          </p:nvPr>
        </p:nvSpPr>
        <p:spPr>
          <a:xfrm>
            <a:off x="838200" y="5095875"/>
            <a:ext cx="10621963" cy="906463"/>
          </a:xfrm>
        </p:spPr>
        <p:txBody>
          <a:bodyPr/>
          <a:lstStyle/>
          <a:p>
            <a:r>
              <a:rPr lang="en-US" dirty="0"/>
              <a:t>The supporting text goes down here. The supporting text goes down here. The supporting text goes down here. The supporting text goes down here.</a:t>
            </a:r>
          </a:p>
          <a:p>
            <a:endParaRPr lang="en-US" dirty="0"/>
          </a:p>
        </p:txBody>
      </p:sp>
      <p:cxnSp>
        <p:nvCxnSpPr>
          <p:cNvPr id="17" name="Straight Connector 16">
            <a:extLst>
              <a:ext uri="{FF2B5EF4-FFF2-40B4-BE49-F238E27FC236}">
                <a16:creationId xmlns:a16="http://schemas.microsoft.com/office/drawing/2014/main" id="{9494DD78-5431-6EF4-568E-1DD9F424BC43}"/>
              </a:ext>
            </a:extLst>
          </p:cNvPr>
          <p:cNvCxnSpPr/>
          <p:nvPr/>
        </p:nvCxnSpPr>
        <p:spPr>
          <a:xfrm>
            <a:off x="838200" y="2969367"/>
            <a:ext cx="7491778" cy="0"/>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0B4764B-6EBC-3DD1-F96E-1F223BDFA7BB}"/>
              </a:ext>
            </a:extLst>
          </p:cNvPr>
          <p:cNvCxnSpPr/>
          <p:nvPr/>
        </p:nvCxnSpPr>
        <p:spPr>
          <a:xfrm>
            <a:off x="838200" y="4394688"/>
            <a:ext cx="7491778" cy="0"/>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154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A1E216CD-4D9E-3708-B908-2B6791D39CED}"/>
              </a:ext>
            </a:extLst>
          </p:cNvPr>
          <p:cNvSpPr>
            <a:spLocks noGrp="1"/>
          </p:cNvSpPr>
          <p:nvPr>
            <p:ph type="title"/>
          </p:nvPr>
        </p:nvSpPr>
        <p:spPr>
          <a:xfrm>
            <a:off x="838200" y="621124"/>
            <a:ext cx="10515600" cy="723673"/>
          </a:xfrm>
        </p:spPr>
        <p:txBody>
          <a:bodyPr/>
          <a:lstStyle/>
          <a:p>
            <a:r>
              <a:rPr lang="en-US" dirty="0"/>
              <a:t>Two columns and two rows of text</a:t>
            </a:r>
          </a:p>
        </p:txBody>
      </p:sp>
      <p:sp>
        <p:nvSpPr>
          <p:cNvPr id="9" name="Text Placeholder 8">
            <a:extLst>
              <a:ext uri="{FF2B5EF4-FFF2-40B4-BE49-F238E27FC236}">
                <a16:creationId xmlns:a16="http://schemas.microsoft.com/office/drawing/2014/main" id="{3A72FC34-E990-06B2-A767-3A743ACAB3C3}"/>
              </a:ext>
            </a:extLst>
          </p:cNvPr>
          <p:cNvSpPr>
            <a:spLocks noGrp="1"/>
          </p:cNvSpPr>
          <p:nvPr>
            <p:ph type="body" sz="quarter" idx="10"/>
          </p:nvPr>
        </p:nvSpPr>
        <p:spPr>
          <a:xfrm>
            <a:off x="838201" y="1706563"/>
            <a:ext cx="4906433" cy="417512"/>
          </a:xfrm>
        </p:spPr>
        <p:txBody>
          <a:bodyPr/>
          <a:lstStyle/>
          <a:p>
            <a:r>
              <a:rPr lang="en-US" dirty="0"/>
              <a:t>Title for point one here</a:t>
            </a:r>
          </a:p>
          <a:p>
            <a:endParaRPr lang="en-US" dirty="0"/>
          </a:p>
        </p:txBody>
      </p:sp>
      <p:sp>
        <p:nvSpPr>
          <p:cNvPr id="10" name="Text Placeholder 9">
            <a:extLst>
              <a:ext uri="{FF2B5EF4-FFF2-40B4-BE49-F238E27FC236}">
                <a16:creationId xmlns:a16="http://schemas.microsoft.com/office/drawing/2014/main" id="{33BC8CD3-AA5A-3707-217D-A11C1F5C9521}"/>
              </a:ext>
            </a:extLst>
          </p:cNvPr>
          <p:cNvSpPr>
            <a:spLocks noGrp="1"/>
          </p:cNvSpPr>
          <p:nvPr>
            <p:ph type="body" sz="quarter" idx="11"/>
          </p:nvPr>
        </p:nvSpPr>
        <p:spPr>
          <a:xfrm>
            <a:off x="838201" y="2153603"/>
            <a:ext cx="4906433" cy="1047233"/>
          </a:xfrm>
        </p:spPr>
        <p:txBody>
          <a:bodyPr/>
          <a:lstStyle/>
          <a:p>
            <a:r>
              <a:rPr lang="en-US" dirty="0"/>
              <a:t>The supporting text goes down here. The supporting text goes down here. The supporting text goes down here. The supporting text goes down here. The supporting text goes down here.</a:t>
            </a:r>
          </a:p>
          <a:p>
            <a:endParaRPr lang="en-US" dirty="0"/>
          </a:p>
          <a:p>
            <a:endParaRPr lang="en-US" dirty="0"/>
          </a:p>
        </p:txBody>
      </p:sp>
      <p:sp>
        <p:nvSpPr>
          <p:cNvPr id="12" name="Text Placeholder 11">
            <a:extLst>
              <a:ext uri="{FF2B5EF4-FFF2-40B4-BE49-F238E27FC236}">
                <a16:creationId xmlns:a16="http://schemas.microsoft.com/office/drawing/2014/main" id="{1D6690A5-F3E7-AC1E-A561-0380BB0D8BDC}"/>
              </a:ext>
            </a:extLst>
          </p:cNvPr>
          <p:cNvSpPr>
            <a:spLocks noGrp="1"/>
          </p:cNvSpPr>
          <p:nvPr>
            <p:ph type="body" sz="quarter" idx="12"/>
          </p:nvPr>
        </p:nvSpPr>
        <p:spPr>
          <a:xfrm>
            <a:off x="6487161" y="1706563"/>
            <a:ext cx="4906433" cy="417512"/>
          </a:xfrm>
        </p:spPr>
        <p:txBody>
          <a:bodyPr/>
          <a:lstStyle/>
          <a:p>
            <a:r>
              <a:rPr lang="en-US" dirty="0"/>
              <a:t>Title for point two here</a:t>
            </a:r>
          </a:p>
          <a:p>
            <a:endParaRPr lang="en-US" dirty="0"/>
          </a:p>
        </p:txBody>
      </p:sp>
      <p:sp>
        <p:nvSpPr>
          <p:cNvPr id="14" name="Text Placeholder 13">
            <a:extLst>
              <a:ext uri="{FF2B5EF4-FFF2-40B4-BE49-F238E27FC236}">
                <a16:creationId xmlns:a16="http://schemas.microsoft.com/office/drawing/2014/main" id="{FC47AB58-D6F2-0DD1-B814-66212134B7E7}"/>
              </a:ext>
            </a:extLst>
          </p:cNvPr>
          <p:cNvSpPr>
            <a:spLocks noGrp="1"/>
          </p:cNvSpPr>
          <p:nvPr>
            <p:ph type="body" sz="quarter" idx="13"/>
          </p:nvPr>
        </p:nvSpPr>
        <p:spPr>
          <a:xfrm>
            <a:off x="6487161" y="2153603"/>
            <a:ext cx="4906433" cy="1047233"/>
          </a:xfrm>
        </p:spPr>
        <p:txBody>
          <a:bodyPr/>
          <a:lstStyle/>
          <a:p>
            <a:r>
              <a:rPr lang="en-US" dirty="0"/>
              <a:t>The supporting text goes down here. The supporting text goes down here. The supporting text goes down here. The supporting text goes down here. The supporting text goes down here.</a:t>
            </a:r>
          </a:p>
          <a:p>
            <a:endParaRPr lang="en-US" dirty="0"/>
          </a:p>
          <a:p>
            <a:endParaRPr lang="en-US" dirty="0"/>
          </a:p>
        </p:txBody>
      </p:sp>
      <p:sp>
        <p:nvSpPr>
          <p:cNvPr id="15" name="Text Placeholder 14">
            <a:extLst>
              <a:ext uri="{FF2B5EF4-FFF2-40B4-BE49-F238E27FC236}">
                <a16:creationId xmlns:a16="http://schemas.microsoft.com/office/drawing/2014/main" id="{B62D81E5-70DE-6FDF-A4EE-00B080964BE6}"/>
              </a:ext>
            </a:extLst>
          </p:cNvPr>
          <p:cNvSpPr>
            <a:spLocks noGrp="1"/>
          </p:cNvSpPr>
          <p:nvPr>
            <p:ph type="body" sz="quarter" idx="14"/>
          </p:nvPr>
        </p:nvSpPr>
        <p:spPr>
          <a:xfrm>
            <a:off x="838201" y="3647123"/>
            <a:ext cx="4906433" cy="417512"/>
          </a:xfrm>
        </p:spPr>
        <p:txBody>
          <a:bodyPr/>
          <a:lstStyle/>
          <a:p>
            <a:r>
              <a:rPr lang="en-US" dirty="0"/>
              <a:t>Title for point three here</a:t>
            </a:r>
          </a:p>
          <a:p>
            <a:endParaRPr lang="en-US" dirty="0"/>
          </a:p>
        </p:txBody>
      </p:sp>
      <p:sp>
        <p:nvSpPr>
          <p:cNvPr id="18" name="Text Placeholder 17">
            <a:extLst>
              <a:ext uri="{FF2B5EF4-FFF2-40B4-BE49-F238E27FC236}">
                <a16:creationId xmlns:a16="http://schemas.microsoft.com/office/drawing/2014/main" id="{D08634EA-1F35-C480-7480-E1CCFA2B527F}"/>
              </a:ext>
            </a:extLst>
          </p:cNvPr>
          <p:cNvSpPr>
            <a:spLocks noGrp="1"/>
          </p:cNvSpPr>
          <p:nvPr>
            <p:ph type="body" sz="quarter" idx="15"/>
          </p:nvPr>
        </p:nvSpPr>
        <p:spPr>
          <a:xfrm>
            <a:off x="838201" y="4094163"/>
            <a:ext cx="4906433" cy="1047233"/>
          </a:xfrm>
        </p:spPr>
        <p:txBody>
          <a:bodyPr/>
          <a:lstStyle/>
          <a:p>
            <a:r>
              <a:rPr lang="en-US" dirty="0"/>
              <a:t>The supporting text goes down here. The supporting text goes down here. The supporting text goes down here. The supporting text goes down here. The supporting text goes down here.</a:t>
            </a:r>
          </a:p>
          <a:p>
            <a:endParaRPr lang="en-US" dirty="0"/>
          </a:p>
          <a:p>
            <a:endParaRPr lang="en-US" dirty="0"/>
          </a:p>
        </p:txBody>
      </p:sp>
      <p:sp>
        <p:nvSpPr>
          <p:cNvPr id="23" name="Text Placeholder 22">
            <a:extLst>
              <a:ext uri="{FF2B5EF4-FFF2-40B4-BE49-F238E27FC236}">
                <a16:creationId xmlns:a16="http://schemas.microsoft.com/office/drawing/2014/main" id="{424D9B5A-32BC-C2B9-DDC6-DCFC0C923C4E}"/>
              </a:ext>
            </a:extLst>
          </p:cNvPr>
          <p:cNvSpPr>
            <a:spLocks noGrp="1"/>
          </p:cNvSpPr>
          <p:nvPr>
            <p:ph type="body" sz="quarter" idx="16"/>
          </p:nvPr>
        </p:nvSpPr>
        <p:spPr>
          <a:xfrm>
            <a:off x="6487161" y="3647123"/>
            <a:ext cx="4906433" cy="417512"/>
          </a:xfrm>
        </p:spPr>
        <p:txBody>
          <a:bodyPr/>
          <a:lstStyle/>
          <a:p>
            <a:r>
              <a:rPr lang="en-US" dirty="0"/>
              <a:t>Title for point four here</a:t>
            </a:r>
          </a:p>
        </p:txBody>
      </p:sp>
      <p:sp>
        <p:nvSpPr>
          <p:cNvPr id="24" name="Text Placeholder 23">
            <a:extLst>
              <a:ext uri="{FF2B5EF4-FFF2-40B4-BE49-F238E27FC236}">
                <a16:creationId xmlns:a16="http://schemas.microsoft.com/office/drawing/2014/main" id="{906D7A65-7B21-8DC9-18C4-E8D7E3F0C91E}"/>
              </a:ext>
            </a:extLst>
          </p:cNvPr>
          <p:cNvSpPr>
            <a:spLocks noGrp="1"/>
          </p:cNvSpPr>
          <p:nvPr>
            <p:ph type="body" sz="quarter" idx="17"/>
          </p:nvPr>
        </p:nvSpPr>
        <p:spPr>
          <a:xfrm>
            <a:off x="6487161" y="4094163"/>
            <a:ext cx="4906433" cy="1047233"/>
          </a:xfrm>
        </p:spPr>
        <p:txBody>
          <a:bodyPr/>
          <a:lstStyle/>
          <a:p>
            <a:r>
              <a:rPr lang="en-US" dirty="0"/>
              <a:t>The supporting text goes down here. The supporting text goes down here. The supporting text goes down here. The supporting text goes down here. The supporting text goes down here.</a:t>
            </a:r>
          </a:p>
          <a:p>
            <a:endParaRPr lang="en-US" dirty="0"/>
          </a:p>
          <a:p>
            <a:endParaRPr lang="en-US" dirty="0"/>
          </a:p>
        </p:txBody>
      </p:sp>
      <p:cxnSp>
        <p:nvCxnSpPr>
          <p:cNvPr id="27" name="Straight Connector 26">
            <a:extLst>
              <a:ext uri="{FF2B5EF4-FFF2-40B4-BE49-F238E27FC236}">
                <a16:creationId xmlns:a16="http://schemas.microsoft.com/office/drawing/2014/main" id="{77BC8C88-0BF6-4786-FE29-D2153885BFD7}"/>
              </a:ext>
            </a:extLst>
          </p:cNvPr>
          <p:cNvCxnSpPr>
            <a:cxnSpLocks/>
          </p:cNvCxnSpPr>
          <p:nvPr/>
        </p:nvCxnSpPr>
        <p:spPr>
          <a:xfrm>
            <a:off x="838200" y="3449320"/>
            <a:ext cx="4820920" cy="0"/>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F3FCDD0-5A34-9C38-935A-2319B16158DA}"/>
              </a:ext>
            </a:extLst>
          </p:cNvPr>
          <p:cNvCxnSpPr>
            <a:cxnSpLocks/>
          </p:cNvCxnSpPr>
          <p:nvPr/>
        </p:nvCxnSpPr>
        <p:spPr>
          <a:xfrm>
            <a:off x="6369050" y="3449320"/>
            <a:ext cx="5143012" cy="0"/>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20E9C54-7B5C-F2C4-846E-368A76D3ED30}"/>
              </a:ext>
            </a:extLst>
          </p:cNvPr>
          <p:cNvCxnSpPr>
            <a:cxnSpLocks/>
          </p:cNvCxnSpPr>
          <p:nvPr/>
        </p:nvCxnSpPr>
        <p:spPr>
          <a:xfrm>
            <a:off x="6096000" y="1706564"/>
            <a:ext cx="0" cy="3962717"/>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715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42B80C61-908C-8DD3-2C47-AC1516D09DC4}"/>
              </a:ext>
            </a:extLst>
          </p:cNvPr>
          <p:cNvSpPr>
            <a:spLocks noGrp="1"/>
          </p:cNvSpPr>
          <p:nvPr>
            <p:ph type="title"/>
          </p:nvPr>
        </p:nvSpPr>
        <p:spPr>
          <a:xfrm>
            <a:off x="838200" y="668323"/>
            <a:ext cx="10515600" cy="1325563"/>
          </a:xfrm>
        </p:spPr>
        <p:txBody>
          <a:bodyPr/>
          <a:lstStyle/>
          <a:p>
            <a:r>
              <a:rPr lang="en-US" dirty="0"/>
              <a:t>Three column with photos and text</a:t>
            </a:r>
          </a:p>
        </p:txBody>
      </p:sp>
      <p:pic>
        <p:nvPicPr>
          <p:cNvPr id="13" name="Picture Placeholder 12" descr="Gray and blue patterns">
            <a:extLst>
              <a:ext uri="{FF2B5EF4-FFF2-40B4-BE49-F238E27FC236}">
                <a16:creationId xmlns:a16="http://schemas.microsoft.com/office/drawing/2014/main" id="{FC3F865F-4F02-61F9-8957-0006653089E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2520" b="12520"/>
          <a:stretch/>
        </p:blipFill>
        <p:spPr>
          <a:xfrm>
            <a:off x="838200" y="2011363"/>
            <a:ext cx="2961216" cy="1479550"/>
          </a:xfrm>
        </p:spPr>
      </p:pic>
      <p:pic>
        <p:nvPicPr>
          <p:cNvPr id="15" name="Picture Placeholder 14" descr="Round rainbow">
            <a:extLst>
              <a:ext uri="{FF2B5EF4-FFF2-40B4-BE49-F238E27FC236}">
                <a16:creationId xmlns:a16="http://schemas.microsoft.com/office/drawing/2014/main" id="{05845B86-C150-EE48-51BB-9DBBF420B23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t="12520" b="12520"/>
          <a:stretch/>
        </p:blipFill>
        <p:spPr>
          <a:xfrm>
            <a:off x="4549987" y="2011363"/>
            <a:ext cx="2961216" cy="1479550"/>
          </a:xfrm>
        </p:spPr>
      </p:pic>
      <p:pic>
        <p:nvPicPr>
          <p:cNvPr id="17" name="Picture Placeholder 16" descr="Windmill and Solar Panels">
            <a:extLst>
              <a:ext uri="{FF2B5EF4-FFF2-40B4-BE49-F238E27FC236}">
                <a16:creationId xmlns:a16="http://schemas.microsoft.com/office/drawing/2014/main" id="{59E8244E-C976-8CA9-3026-FBE591C549A3}"/>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t="12520" b="12520"/>
          <a:stretch/>
        </p:blipFill>
        <p:spPr>
          <a:xfrm>
            <a:off x="8424333" y="2011363"/>
            <a:ext cx="2961216" cy="1479550"/>
          </a:xfrm>
        </p:spPr>
      </p:pic>
      <p:sp>
        <p:nvSpPr>
          <p:cNvPr id="6" name="Text Placeholder 5">
            <a:extLst>
              <a:ext uri="{FF2B5EF4-FFF2-40B4-BE49-F238E27FC236}">
                <a16:creationId xmlns:a16="http://schemas.microsoft.com/office/drawing/2014/main" id="{FFE064FF-CAD9-FCDB-0ACF-CC53172F7DF6}"/>
              </a:ext>
            </a:extLst>
          </p:cNvPr>
          <p:cNvSpPr>
            <a:spLocks noGrp="1"/>
          </p:cNvSpPr>
          <p:nvPr>
            <p:ph type="body" sz="quarter" idx="13"/>
          </p:nvPr>
        </p:nvSpPr>
        <p:spPr>
          <a:xfrm>
            <a:off x="838201" y="3649663"/>
            <a:ext cx="2961217" cy="315912"/>
          </a:xfrm>
        </p:spPr>
        <p:txBody>
          <a:bodyPr/>
          <a:lstStyle/>
          <a:p>
            <a:r>
              <a:rPr lang="en-US" dirty="0"/>
              <a:t>Header Text Here</a:t>
            </a:r>
          </a:p>
        </p:txBody>
      </p:sp>
      <p:sp>
        <p:nvSpPr>
          <p:cNvPr id="25" name="Text Placeholder 24">
            <a:extLst>
              <a:ext uri="{FF2B5EF4-FFF2-40B4-BE49-F238E27FC236}">
                <a16:creationId xmlns:a16="http://schemas.microsoft.com/office/drawing/2014/main" id="{D9370FD9-D8CE-C4E0-2523-CF5000B299B9}"/>
              </a:ext>
            </a:extLst>
          </p:cNvPr>
          <p:cNvSpPr>
            <a:spLocks noGrp="1"/>
          </p:cNvSpPr>
          <p:nvPr>
            <p:ph type="body" sz="quarter" idx="14"/>
          </p:nvPr>
        </p:nvSpPr>
        <p:spPr>
          <a:xfrm>
            <a:off x="838201" y="3979864"/>
            <a:ext cx="2961217" cy="1958975"/>
          </a:xfrm>
        </p:spPr>
        <p:txBody>
          <a:bodyPr/>
          <a:lstStyle/>
          <a:p>
            <a:r>
              <a:rPr lang="en-US" dirty="0"/>
              <a:t>Description place holder text here. Description place holder text here. Description place holder text here.</a:t>
            </a:r>
          </a:p>
          <a:p>
            <a:endParaRPr lang="en-US" dirty="0"/>
          </a:p>
          <a:p>
            <a:endParaRPr lang="en-US" dirty="0"/>
          </a:p>
        </p:txBody>
      </p:sp>
      <p:sp>
        <p:nvSpPr>
          <p:cNvPr id="8" name="Text Placeholder 7">
            <a:extLst>
              <a:ext uri="{FF2B5EF4-FFF2-40B4-BE49-F238E27FC236}">
                <a16:creationId xmlns:a16="http://schemas.microsoft.com/office/drawing/2014/main" id="{AD45AFF0-19BA-9979-D12D-7ED3F094E913}"/>
              </a:ext>
            </a:extLst>
          </p:cNvPr>
          <p:cNvSpPr>
            <a:spLocks noGrp="1"/>
          </p:cNvSpPr>
          <p:nvPr>
            <p:ph type="body" sz="quarter" idx="15"/>
          </p:nvPr>
        </p:nvSpPr>
        <p:spPr>
          <a:xfrm>
            <a:off x="4536441" y="3649663"/>
            <a:ext cx="2961217" cy="315912"/>
          </a:xfrm>
        </p:spPr>
        <p:txBody>
          <a:bodyPr/>
          <a:lstStyle/>
          <a:p>
            <a:r>
              <a:rPr lang="en-US" dirty="0"/>
              <a:t>Header Text Here</a:t>
            </a:r>
          </a:p>
        </p:txBody>
      </p:sp>
      <p:sp>
        <p:nvSpPr>
          <p:cNvPr id="26" name="Text Placeholder 25">
            <a:extLst>
              <a:ext uri="{FF2B5EF4-FFF2-40B4-BE49-F238E27FC236}">
                <a16:creationId xmlns:a16="http://schemas.microsoft.com/office/drawing/2014/main" id="{974A2A3E-68BD-B9A6-C9D6-F4F7BED34C50}"/>
              </a:ext>
            </a:extLst>
          </p:cNvPr>
          <p:cNvSpPr>
            <a:spLocks noGrp="1"/>
          </p:cNvSpPr>
          <p:nvPr>
            <p:ph type="body" sz="quarter" idx="16"/>
          </p:nvPr>
        </p:nvSpPr>
        <p:spPr>
          <a:xfrm>
            <a:off x="4536441" y="3979864"/>
            <a:ext cx="2961217" cy="1958975"/>
          </a:xfrm>
        </p:spPr>
        <p:txBody>
          <a:bodyPr/>
          <a:lstStyle/>
          <a:p>
            <a:r>
              <a:rPr lang="en-US" dirty="0"/>
              <a:t>Description place holder text here. Description place holder text here. Description place holder text here.</a:t>
            </a:r>
          </a:p>
          <a:p>
            <a:endParaRPr lang="en-US" dirty="0"/>
          </a:p>
        </p:txBody>
      </p:sp>
      <p:sp>
        <p:nvSpPr>
          <p:cNvPr id="10" name="Text Placeholder 9">
            <a:extLst>
              <a:ext uri="{FF2B5EF4-FFF2-40B4-BE49-F238E27FC236}">
                <a16:creationId xmlns:a16="http://schemas.microsoft.com/office/drawing/2014/main" id="{3C7AF883-888F-9E96-5BB6-43E992535DB4}"/>
              </a:ext>
            </a:extLst>
          </p:cNvPr>
          <p:cNvSpPr>
            <a:spLocks noGrp="1"/>
          </p:cNvSpPr>
          <p:nvPr>
            <p:ph type="body" sz="quarter" idx="17"/>
          </p:nvPr>
        </p:nvSpPr>
        <p:spPr>
          <a:xfrm>
            <a:off x="8424334" y="3649663"/>
            <a:ext cx="2961217" cy="315912"/>
          </a:xfrm>
        </p:spPr>
        <p:txBody>
          <a:bodyPr/>
          <a:lstStyle/>
          <a:p>
            <a:r>
              <a:rPr lang="en-US" dirty="0"/>
              <a:t>Header Text Here</a:t>
            </a:r>
          </a:p>
        </p:txBody>
      </p:sp>
      <p:sp>
        <p:nvSpPr>
          <p:cNvPr id="27" name="Text Placeholder 26">
            <a:extLst>
              <a:ext uri="{FF2B5EF4-FFF2-40B4-BE49-F238E27FC236}">
                <a16:creationId xmlns:a16="http://schemas.microsoft.com/office/drawing/2014/main" id="{D4FC22B9-FABD-6C40-EBCC-A165FE0B8BE1}"/>
              </a:ext>
            </a:extLst>
          </p:cNvPr>
          <p:cNvSpPr>
            <a:spLocks noGrp="1"/>
          </p:cNvSpPr>
          <p:nvPr>
            <p:ph type="body" sz="quarter" idx="18"/>
          </p:nvPr>
        </p:nvSpPr>
        <p:spPr>
          <a:xfrm>
            <a:off x="8424334" y="3979864"/>
            <a:ext cx="2961217" cy="1958975"/>
          </a:xfrm>
        </p:spPr>
        <p:txBody>
          <a:bodyPr/>
          <a:lstStyle/>
          <a:p>
            <a:r>
              <a:rPr lang="en-US" dirty="0"/>
              <a:t>Description place holder text here. Description place holder text here. Description place holder text here.</a:t>
            </a:r>
          </a:p>
        </p:txBody>
      </p:sp>
    </p:spTree>
    <p:extLst>
      <p:ext uri="{BB962C8B-B14F-4D97-AF65-F5344CB8AC3E}">
        <p14:creationId xmlns:p14="http://schemas.microsoft.com/office/powerpoint/2010/main" val="376077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A00C2748-C5D7-3FB9-EE57-8F8080FAFF2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12457" b="12457"/>
          <a:stretch/>
        </p:blipFill>
        <p:spPr>
          <a:xfrm>
            <a:off x="662093" y="1912185"/>
            <a:ext cx="2392347" cy="1516062"/>
          </a:xfrm>
        </p:spPr>
      </p:pic>
      <p:sp>
        <p:nvSpPr>
          <p:cNvPr id="2" name="Title 1">
            <a:extLst>
              <a:ext uri="{FF2B5EF4-FFF2-40B4-BE49-F238E27FC236}">
                <a16:creationId xmlns:a16="http://schemas.microsoft.com/office/drawing/2014/main" id="{CECF4F5E-0B28-DD12-DF9C-5CF5A5662CE7}"/>
              </a:ext>
            </a:extLst>
          </p:cNvPr>
          <p:cNvSpPr>
            <a:spLocks noGrp="1"/>
          </p:cNvSpPr>
          <p:nvPr>
            <p:ph type="title"/>
          </p:nvPr>
        </p:nvSpPr>
        <p:spPr>
          <a:xfrm>
            <a:off x="662093" y="569145"/>
            <a:ext cx="10867812" cy="1325563"/>
          </a:xfrm>
        </p:spPr>
        <p:txBody>
          <a:bodyPr/>
          <a:lstStyle/>
          <a:p>
            <a:r>
              <a:rPr lang="en-US" dirty="0"/>
              <a:t>Four columns with text and photos</a:t>
            </a:r>
          </a:p>
        </p:txBody>
      </p:sp>
      <p:sp>
        <p:nvSpPr>
          <p:cNvPr id="3" name="Text Placeholder 2">
            <a:extLst>
              <a:ext uri="{FF2B5EF4-FFF2-40B4-BE49-F238E27FC236}">
                <a16:creationId xmlns:a16="http://schemas.microsoft.com/office/drawing/2014/main" id="{221CFC23-00B7-1C4D-00DB-733055FD418E}"/>
              </a:ext>
            </a:extLst>
          </p:cNvPr>
          <p:cNvSpPr>
            <a:spLocks noGrp="1"/>
          </p:cNvSpPr>
          <p:nvPr>
            <p:ph type="body" sz="quarter" idx="13"/>
          </p:nvPr>
        </p:nvSpPr>
        <p:spPr>
          <a:xfrm>
            <a:off x="662095" y="3550485"/>
            <a:ext cx="2453029" cy="487146"/>
          </a:xfrm>
        </p:spPr>
        <p:txBody>
          <a:bodyPr/>
          <a:lstStyle/>
          <a:p>
            <a:r>
              <a:rPr lang="en-US" dirty="0"/>
              <a:t>Header Text Here</a:t>
            </a:r>
          </a:p>
          <a:p>
            <a:endParaRPr lang="en-US" dirty="0"/>
          </a:p>
        </p:txBody>
      </p:sp>
      <p:sp>
        <p:nvSpPr>
          <p:cNvPr id="4" name="Text Placeholder 3">
            <a:extLst>
              <a:ext uri="{FF2B5EF4-FFF2-40B4-BE49-F238E27FC236}">
                <a16:creationId xmlns:a16="http://schemas.microsoft.com/office/drawing/2014/main" id="{9FA49A54-CAFA-37CD-8EDE-2C47746BABB2}"/>
              </a:ext>
            </a:extLst>
          </p:cNvPr>
          <p:cNvSpPr>
            <a:spLocks noGrp="1"/>
          </p:cNvSpPr>
          <p:nvPr>
            <p:ph type="body" sz="quarter" idx="14"/>
          </p:nvPr>
        </p:nvSpPr>
        <p:spPr>
          <a:xfrm>
            <a:off x="662094" y="4055309"/>
            <a:ext cx="2453012" cy="1958975"/>
          </a:xfrm>
        </p:spPr>
        <p:txBody>
          <a:bodyPr/>
          <a:lstStyle/>
          <a:p>
            <a:r>
              <a:rPr lang="en-US" dirty="0"/>
              <a:t>Description place holder text here. Description place holder text here. Description place holder text here.</a:t>
            </a:r>
          </a:p>
          <a:p>
            <a:endParaRPr lang="en-US" dirty="0"/>
          </a:p>
        </p:txBody>
      </p:sp>
      <p:pic>
        <p:nvPicPr>
          <p:cNvPr id="18" name="Picture Placeholder 17" descr="An unlit lightbulb with colorful background lights">
            <a:extLst>
              <a:ext uri="{FF2B5EF4-FFF2-40B4-BE49-F238E27FC236}">
                <a16:creationId xmlns:a16="http://schemas.microsoft.com/office/drawing/2014/main" id="{2F7B5ED6-6558-C4B5-9D93-56AEA33E986C}"/>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t="12480" b="12480"/>
          <a:stretch/>
        </p:blipFill>
        <p:spPr>
          <a:xfrm>
            <a:off x="3451013" y="1912185"/>
            <a:ext cx="2445703" cy="1516062"/>
          </a:xfrm>
        </p:spPr>
      </p:pic>
      <p:sp>
        <p:nvSpPr>
          <p:cNvPr id="7" name="Text Placeholder 6">
            <a:extLst>
              <a:ext uri="{FF2B5EF4-FFF2-40B4-BE49-F238E27FC236}">
                <a16:creationId xmlns:a16="http://schemas.microsoft.com/office/drawing/2014/main" id="{4A538D11-874E-40D6-7C5B-335F9001D7E8}"/>
              </a:ext>
            </a:extLst>
          </p:cNvPr>
          <p:cNvSpPr>
            <a:spLocks noGrp="1"/>
          </p:cNvSpPr>
          <p:nvPr>
            <p:ph type="body" sz="quarter" idx="21"/>
          </p:nvPr>
        </p:nvSpPr>
        <p:spPr>
          <a:xfrm>
            <a:off x="3451015" y="3550485"/>
            <a:ext cx="2453029" cy="487146"/>
          </a:xfrm>
        </p:spPr>
        <p:txBody>
          <a:bodyPr/>
          <a:lstStyle/>
          <a:p>
            <a:r>
              <a:rPr lang="en-US" dirty="0"/>
              <a:t>Header Text Here</a:t>
            </a:r>
          </a:p>
          <a:p>
            <a:endParaRPr lang="en-US" dirty="0"/>
          </a:p>
        </p:txBody>
      </p:sp>
      <p:sp>
        <p:nvSpPr>
          <p:cNvPr id="8" name="Text Placeholder 7">
            <a:extLst>
              <a:ext uri="{FF2B5EF4-FFF2-40B4-BE49-F238E27FC236}">
                <a16:creationId xmlns:a16="http://schemas.microsoft.com/office/drawing/2014/main" id="{41E51736-D5E1-BE50-B6B3-C847E7914E5B}"/>
              </a:ext>
            </a:extLst>
          </p:cNvPr>
          <p:cNvSpPr>
            <a:spLocks noGrp="1"/>
          </p:cNvSpPr>
          <p:nvPr>
            <p:ph type="body" sz="quarter" idx="22"/>
          </p:nvPr>
        </p:nvSpPr>
        <p:spPr>
          <a:xfrm>
            <a:off x="3451014" y="4055309"/>
            <a:ext cx="2453012" cy="1958975"/>
          </a:xfrm>
        </p:spPr>
        <p:txBody>
          <a:bodyPr/>
          <a:lstStyle/>
          <a:p>
            <a:r>
              <a:rPr lang="en-US" dirty="0"/>
              <a:t>Description place holder text here. Description place holder text here. Description place holder text here.</a:t>
            </a:r>
          </a:p>
          <a:p>
            <a:endParaRPr lang="en-US" dirty="0"/>
          </a:p>
        </p:txBody>
      </p:sp>
      <p:pic>
        <p:nvPicPr>
          <p:cNvPr id="20" name="Picture Placeholder 19" descr="Two people in lab coats">
            <a:extLst>
              <a:ext uri="{FF2B5EF4-FFF2-40B4-BE49-F238E27FC236}">
                <a16:creationId xmlns:a16="http://schemas.microsoft.com/office/drawing/2014/main" id="{D4C42B7A-F2B1-FEBE-A388-957F10454F01}"/>
              </a:ext>
            </a:extLst>
          </p:cNvPr>
          <p:cNvPicPr>
            <a:picLocks noGrp="1" noChangeAspect="1"/>
          </p:cNvPicPr>
          <p:nvPr>
            <p:ph type="pic" sz="quarter" idx="23"/>
          </p:nvPr>
        </p:nvPicPr>
        <p:blipFill>
          <a:blip r:embed="rId5" cstate="screen">
            <a:extLst>
              <a:ext uri="{28A0092B-C50C-407E-A947-70E740481C1C}">
                <a14:useLocalDpi xmlns:a14="http://schemas.microsoft.com/office/drawing/2010/main"/>
              </a:ext>
            </a:extLst>
          </a:blip>
          <a:srcRect t="12625" b="12625"/>
          <a:stretch/>
        </p:blipFill>
        <p:spPr>
          <a:xfrm>
            <a:off x="6342853" y="1912185"/>
            <a:ext cx="2453001" cy="1516062"/>
          </a:xfrm>
        </p:spPr>
      </p:pic>
      <p:sp>
        <p:nvSpPr>
          <p:cNvPr id="10" name="Text Placeholder 9">
            <a:extLst>
              <a:ext uri="{FF2B5EF4-FFF2-40B4-BE49-F238E27FC236}">
                <a16:creationId xmlns:a16="http://schemas.microsoft.com/office/drawing/2014/main" id="{F0F7D862-70B1-1119-44D2-0478DDBE6415}"/>
              </a:ext>
            </a:extLst>
          </p:cNvPr>
          <p:cNvSpPr>
            <a:spLocks noGrp="1"/>
          </p:cNvSpPr>
          <p:nvPr>
            <p:ph type="body" sz="quarter" idx="24"/>
          </p:nvPr>
        </p:nvSpPr>
        <p:spPr>
          <a:xfrm>
            <a:off x="6342855" y="3550485"/>
            <a:ext cx="2453029" cy="487146"/>
          </a:xfrm>
        </p:spPr>
        <p:txBody>
          <a:bodyPr/>
          <a:lstStyle/>
          <a:p>
            <a:r>
              <a:rPr lang="en-US" dirty="0"/>
              <a:t>Header Text Here</a:t>
            </a:r>
          </a:p>
          <a:p>
            <a:endParaRPr lang="en-US" dirty="0"/>
          </a:p>
        </p:txBody>
      </p:sp>
      <p:sp>
        <p:nvSpPr>
          <p:cNvPr id="11" name="Text Placeholder 10">
            <a:extLst>
              <a:ext uri="{FF2B5EF4-FFF2-40B4-BE49-F238E27FC236}">
                <a16:creationId xmlns:a16="http://schemas.microsoft.com/office/drawing/2014/main" id="{404E72B8-55EA-B87B-CD85-657610710A2C}"/>
              </a:ext>
            </a:extLst>
          </p:cNvPr>
          <p:cNvSpPr>
            <a:spLocks noGrp="1"/>
          </p:cNvSpPr>
          <p:nvPr>
            <p:ph type="body" sz="quarter" idx="25"/>
          </p:nvPr>
        </p:nvSpPr>
        <p:spPr>
          <a:xfrm>
            <a:off x="6342854" y="4055309"/>
            <a:ext cx="2453012" cy="1958975"/>
          </a:xfrm>
        </p:spPr>
        <p:txBody>
          <a:bodyPr/>
          <a:lstStyle/>
          <a:p>
            <a:r>
              <a:rPr lang="en-US" dirty="0"/>
              <a:t>Description place holder text here. Description place holder text here. Description place holder text here.</a:t>
            </a:r>
          </a:p>
          <a:p>
            <a:endParaRPr lang="en-US" dirty="0"/>
          </a:p>
        </p:txBody>
      </p:sp>
      <p:pic>
        <p:nvPicPr>
          <p:cNvPr id="22" name="Picture Placeholder 21" descr="Blue DNA test tubes">
            <a:extLst>
              <a:ext uri="{FF2B5EF4-FFF2-40B4-BE49-F238E27FC236}">
                <a16:creationId xmlns:a16="http://schemas.microsoft.com/office/drawing/2014/main" id="{587DE2F6-4E97-956C-78C4-28E4F9B85CEF}"/>
              </a:ext>
            </a:extLst>
          </p:cNvPr>
          <p:cNvPicPr>
            <a:picLocks noGrp="1" noChangeAspect="1"/>
          </p:cNvPicPr>
          <p:nvPr>
            <p:ph type="pic" sz="quarter" idx="26"/>
          </p:nvPr>
        </p:nvPicPr>
        <p:blipFill>
          <a:blip r:embed="rId6" cstate="screen">
            <a:extLst>
              <a:ext uri="{28A0092B-C50C-407E-A947-70E740481C1C}">
                <a14:useLocalDpi xmlns:a14="http://schemas.microsoft.com/office/drawing/2010/main"/>
              </a:ext>
            </a:extLst>
          </a:blip>
          <a:srcRect t="12457" b="12457"/>
          <a:stretch/>
        </p:blipFill>
        <p:spPr>
          <a:xfrm>
            <a:off x="9234681" y="1912185"/>
            <a:ext cx="2392347" cy="1516062"/>
          </a:xfrm>
        </p:spPr>
      </p:pic>
      <p:sp>
        <p:nvSpPr>
          <p:cNvPr id="13" name="Text Placeholder 12">
            <a:extLst>
              <a:ext uri="{FF2B5EF4-FFF2-40B4-BE49-F238E27FC236}">
                <a16:creationId xmlns:a16="http://schemas.microsoft.com/office/drawing/2014/main" id="{F0D9B68B-5545-CF32-1E23-ABAB70D4A6D1}"/>
              </a:ext>
            </a:extLst>
          </p:cNvPr>
          <p:cNvSpPr>
            <a:spLocks noGrp="1"/>
          </p:cNvSpPr>
          <p:nvPr>
            <p:ph type="body" sz="quarter" idx="27"/>
          </p:nvPr>
        </p:nvSpPr>
        <p:spPr>
          <a:xfrm>
            <a:off x="9174018" y="3550485"/>
            <a:ext cx="2453029" cy="487146"/>
          </a:xfrm>
        </p:spPr>
        <p:txBody>
          <a:bodyPr/>
          <a:lstStyle/>
          <a:p>
            <a:r>
              <a:rPr lang="en-US" dirty="0"/>
              <a:t>Header Text Here</a:t>
            </a:r>
          </a:p>
          <a:p>
            <a:endParaRPr lang="en-US" dirty="0"/>
          </a:p>
        </p:txBody>
      </p:sp>
      <p:sp>
        <p:nvSpPr>
          <p:cNvPr id="14" name="Text Placeholder 13">
            <a:extLst>
              <a:ext uri="{FF2B5EF4-FFF2-40B4-BE49-F238E27FC236}">
                <a16:creationId xmlns:a16="http://schemas.microsoft.com/office/drawing/2014/main" id="{611589D6-0D7C-41C3-F9AC-FD365C17A15F}"/>
              </a:ext>
            </a:extLst>
          </p:cNvPr>
          <p:cNvSpPr>
            <a:spLocks noGrp="1"/>
          </p:cNvSpPr>
          <p:nvPr>
            <p:ph type="body" sz="quarter" idx="28"/>
          </p:nvPr>
        </p:nvSpPr>
        <p:spPr>
          <a:xfrm>
            <a:off x="9174017" y="4055309"/>
            <a:ext cx="2453012" cy="1958975"/>
          </a:xfrm>
        </p:spPr>
        <p:txBody>
          <a:bodyPr/>
          <a:lstStyle/>
          <a:p>
            <a:r>
              <a:rPr lang="en-US" dirty="0"/>
              <a:t>Description place holder text here. Description place holder text here. Description place holder text here.</a:t>
            </a:r>
          </a:p>
          <a:p>
            <a:endParaRPr lang="en-US" dirty="0"/>
          </a:p>
        </p:txBody>
      </p:sp>
    </p:spTree>
    <p:extLst>
      <p:ext uri="{BB962C8B-B14F-4D97-AF65-F5344CB8AC3E}">
        <p14:creationId xmlns:p14="http://schemas.microsoft.com/office/powerpoint/2010/main" val="69901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E9B3-28F6-BC0F-68FB-2BE24725EA29}"/>
              </a:ext>
            </a:extLst>
          </p:cNvPr>
          <p:cNvSpPr>
            <a:spLocks noGrp="1"/>
          </p:cNvSpPr>
          <p:nvPr>
            <p:ph type="title"/>
          </p:nvPr>
        </p:nvSpPr>
        <p:spPr>
          <a:xfrm>
            <a:off x="838200" y="642545"/>
            <a:ext cx="10515600" cy="749695"/>
          </a:xfrm>
        </p:spPr>
        <p:txBody>
          <a:bodyPr/>
          <a:lstStyle/>
          <a:p>
            <a:r>
              <a:rPr lang="en-US" dirty="0"/>
              <a:t>Four columns with icon</a:t>
            </a:r>
          </a:p>
        </p:txBody>
      </p:sp>
      <p:sp>
        <p:nvSpPr>
          <p:cNvPr id="3" name="Text Placeholder 2">
            <a:extLst>
              <a:ext uri="{FF2B5EF4-FFF2-40B4-BE49-F238E27FC236}">
                <a16:creationId xmlns:a16="http://schemas.microsoft.com/office/drawing/2014/main" id="{C0DCC657-B2A6-32B3-AC33-958B4E1DB2C0}"/>
              </a:ext>
            </a:extLst>
          </p:cNvPr>
          <p:cNvSpPr>
            <a:spLocks noGrp="1"/>
          </p:cNvSpPr>
          <p:nvPr>
            <p:ph type="body" sz="quarter" idx="10"/>
          </p:nvPr>
        </p:nvSpPr>
        <p:spPr>
          <a:xfrm>
            <a:off x="973667" y="3841750"/>
            <a:ext cx="2182284" cy="1360488"/>
          </a:xfrm>
        </p:spPr>
        <p:txBody>
          <a:bodyPr/>
          <a:lstStyle/>
          <a:p>
            <a:r>
              <a:rPr lang="en-US" dirty="0"/>
              <a:t>Text to go with icon to go here</a:t>
            </a:r>
          </a:p>
        </p:txBody>
      </p:sp>
      <p:pic>
        <p:nvPicPr>
          <p:cNvPr id="12" name="Picture Placeholder 11" descr="Agriculture outline">
            <a:extLst>
              <a:ext uri="{FF2B5EF4-FFF2-40B4-BE49-F238E27FC236}">
                <a16:creationId xmlns:a16="http://schemas.microsoft.com/office/drawing/2014/main" id="{5AE3556E-EE07-3D93-1CB9-C41996995A6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3874" b="13874"/>
          <a:stretch/>
        </p:blipFill>
        <p:spPr>
          <a:xfrm>
            <a:off x="1197902" y="2466732"/>
            <a:ext cx="1155700" cy="835025"/>
          </a:xfrm>
        </p:spPr>
      </p:pic>
      <p:sp>
        <p:nvSpPr>
          <p:cNvPr id="5" name="Text Placeholder 4">
            <a:extLst>
              <a:ext uri="{FF2B5EF4-FFF2-40B4-BE49-F238E27FC236}">
                <a16:creationId xmlns:a16="http://schemas.microsoft.com/office/drawing/2014/main" id="{5302C61A-1788-C7E8-603E-678F55411DEB}"/>
              </a:ext>
            </a:extLst>
          </p:cNvPr>
          <p:cNvSpPr>
            <a:spLocks noGrp="1"/>
          </p:cNvSpPr>
          <p:nvPr>
            <p:ph type="body" sz="quarter" idx="12"/>
          </p:nvPr>
        </p:nvSpPr>
        <p:spPr>
          <a:xfrm>
            <a:off x="3777827" y="3841750"/>
            <a:ext cx="2182284" cy="1360488"/>
          </a:xfrm>
        </p:spPr>
        <p:txBody>
          <a:bodyPr/>
          <a:lstStyle/>
          <a:p>
            <a:r>
              <a:rPr lang="en-US" dirty="0"/>
              <a:t>Text to go with icon to go here</a:t>
            </a:r>
          </a:p>
        </p:txBody>
      </p:sp>
      <p:pic>
        <p:nvPicPr>
          <p:cNvPr id="14" name="Picture Placeholder 13" descr="Checklist outline">
            <a:extLst>
              <a:ext uri="{FF2B5EF4-FFF2-40B4-BE49-F238E27FC236}">
                <a16:creationId xmlns:a16="http://schemas.microsoft.com/office/drawing/2014/main" id="{C0A044E5-C37E-E3F9-BCF4-70A2DB843100}"/>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3874" b="13874"/>
          <a:stretch/>
        </p:blipFill>
        <p:spPr>
          <a:xfrm>
            <a:off x="4002062" y="2466732"/>
            <a:ext cx="1155700" cy="835025"/>
          </a:xfrm>
        </p:spPr>
      </p:pic>
      <p:sp>
        <p:nvSpPr>
          <p:cNvPr id="7" name="Text Placeholder 6">
            <a:extLst>
              <a:ext uri="{FF2B5EF4-FFF2-40B4-BE49-F238E27FC236}">
                <a16:creationId xmlns:a16="http://schemas.microsoft.com/office/drawing/2014/main" id="{3CE1F3EE-BEF6-FC07-208F-D7735E819C0D}"/>
              </a:ext>
            </a:extLst>
          </p:cNvPr>
          <p:cNvSpPr>
            <a:spLocks noGrp="1"/>
          </p:cNvSpPr>
          <p:nvPr>
            <p:ph type="body" sz="quarter" idx="14"/>
          </p:nvPr>
        </p:nvSpPr>
        <p:spPr>
          <a:xfrm>
            <a:off x="6541347" y="3841750"/>
            <a:ext cx="2182284" cy="1360488"/>
          </a:xfrm>
        </p:spPr>
        <p:txBody>
          <a:bodyPr/>
          <a:lstStyle/>
          <a:p>
            <a:r>
              <a:rPr lang="en-US" dirty="0"/>
              <a:t>Text to go with icon to go here</a:t>
            </a:r>
          </a:p>
        </p:txBody>
      </p:sp>
      <p:pic>
        <p:nvPicPr>
          <p:cNvPr id="16" name="Picture Placeholder 15" descr="Beaker outline">
            <a:extLst>
              <a:ext uri="{FF2B5EF4-FFF2-40B4-BE49-F238E27FC236}">
                <a16:creationId xmlns:a16="http://schemas.microsoft.com/office/drawing/2014/main" id="{B42C67D1-F59B-C982-C591-1C22FB1FA059}"/>
              </a:ext>
            </a:extLst>
          </p:cNvPr>
          <p:cNvPicPr>
            <a:picLocks noGrp="1" noChangeAspect="1"/>
          </p:cNvPicPr>
          <p:nvPr>
            <p:ph type="pic" sz="quarter" idx="15"/>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t="13874" b="13874"/>
          <a:stretch/>
        </p:blipFill>
        <p:spPr>
          <a:xfrm>
            <a:off x="6765582" y="2466732"/>
            <a:ext cx="1155700" cy="835025"/>
          </a:xfrm>
        </p:spPr>
      </p:pic>
      <p:sp>
        <p:nvSpPr>
          <p:cNvPr id="9" name="Text Placeholder 8">
            <a:extLst>
              <a:ext uri="{FF2B5EF4-FFF2-40B4-BE49-F238E27FC236}">
                <a16:creationId xmlns:a16="http://schemas.microsoft.com/office/drawing/2014/main" id="{23B27068-4EE2-15F6-A60E-54AA45A5386C}"/>
              </a:ext>
            </a:extLst>
          </p:cNvPr>
          <p:cNvSpPr>
            <a:spLocks noGrp="1"/>
          </p:cNvSpPr>
          <p:nvPr>
            <p:ph type="body" sz="quarter" idx="16"/>
          </p:nvPr>
        </p:nvSpPr>
        <p:spPr>
          <a:xfrm>
            <a:off x="9359054" y="3841750"/>
            <a:ext cx="2182284" cy="1360488"/>
          </a:xfrm>
        </p:spPr>
        <p:txBody>
          <a:bodyPr/>
          <a:lstStyle/>
          <a:p>
            <a:r>
              <a:rPr lang="en-US" dirty="0"/>
              <a:t>Text to go with icon to go here</a:t>
            </a:r>
          </a:p>
        </p:txBody>
      </p:sp>
      <p:pic>
        <p:nvPicPr>
          <p:cNvPr id="18" name="Picture Placeholder 17" descr="DNA outline">
            <a:extLst>
              <a:ext uri="{FF2B5EF4-FFF2-40B4-BE49-F238E27FC236}">
                <a16:creationId xmlns:a16="http://schemas.microsoft.com/office/drawing/2014/main" id="{D5D25FD6-FF1D-8D86-51D4-9445D9B999C8}"/>
              </a:ext>
            </a:extLst>
          </p:cNvPr>
          <p:cNvPicPr>
            <a:picLocks noGrp="1" noChangeAspect="1"/>
          </p:cNvPicPr>
          <p:nvPr>
            <p:ph type="pic" sz="quarter" idx="17"/>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t="13874" b="13874"/>
          <a:stretch/>
        </p:blipFill>
        <p:spPr>
          <a:xfrm>
            <a:off x="9583289" y="2466732"/>
            <a:ext cx="1155700" cy="835025"/>
          </a:xfrm>
        </p:spPr>
      </p:pic>
    </p:spTree>
    <p:extLst>
      <p:ext uri="{BB962C8B-B14F-4D97-AF65-F5344CB8AC3E}">
        <p14:creationId xmlns:p14="http://schemas.microsoft.com/office/powerpoint/2010/main" val="17996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4A1A20"/>
            </a:gs>
            <a:gs pos="0">
              <a:schemeClr val="tx1"/>
            </a:gs>
            <a:gs pos="50000">
              <a:srgbClr val="500000"/>
            </a:gs>
          </a:gsLst>
          <a:lin ang="8100000" scaled="1"/>
          <a:tileRect/>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7157CA6-2233-B227-4A6A-5CEE63DA521D}"/>
              </a:ext>
            </a:extLst>
          </p:cNvPr>
          <p:cNvSpPr>
            <a:spLocks noGrp="1"/>
          </p:cNvSpPr>
          <p:nvPr>
            <p:ph type="title"/>
          </p:nvPr>
        </p:nvSpPr>
        <p:spPr>
          <a:xfrm>
            <a:off x="1103375" y="2694621"/>
            <a:ext cx="10353980" cy="2293933"/>
          </a:xfrm>
        </p:spPr>
        <p:txBody>
          <a:bodyPr/>
          <a:lstStyle/>
          <a:p>
            <a:r>
              <a:rPr lang="en-US" dirty="0"/>
              <a:t>Questions</a:t>
            </a:r>
          </a:p>
        </p:txBody>
      </p:sp>
      <p:sp>
        <p:nvSpPr>
          <p:cNvPr id="6" name="Text Placeholder 5">
            <a:extLst>
              <a:ext uri="{FF2B5EF4-FFF2-40B4-BE49-F238E27FC236}">
                <a16:creationId xmlns:a16="http://schemas.microsoft.com/office/drawing/2014/main" id="{26CAA66D-9AA3-63FD-E120-C146474BFB7C}"/>
              </a:ext>
            </a:extLst>
          </p:cNvPr>
          <p:cNvSpPr>
            <a:spLocks noGrp="1"/>
          </p:cNvSpPr>
          <p:nvPr>
            <p:ph type="body" sz="quarter" idx="12"/>
          </p:nvPr>
        </p:nvSpPr>
        <p:spPr>
          <a:xfrm>
            <a:off x="1103375" y="5162684"/>
            <a:ext cx="5689600" cy="184666"/>
          </a:xfrm>
        </p:spPr>
        <p:txBody>
          <a:bodyPr/>
          <a:lstStyle/>
          <a:p>
            <a:r>
              <a:rPr lang="en-US" dirty="0"/>
              <a:t>PRESENTER’S NAME</a:t>
            </a:r>
          </a:p>
        </p:txBody>
      </p:sp>
    </p:spTree>
    <p:extLst>
      <p:ext uri="{BB962C8B-B14F-4D97-AF65-F5344CB8AC3E}">
        <p14:creationId xmlns:p14="http://schemas.microsoft.com/office/powerpoint/2010/main" val="4255607910"/>
      </p:ext>
    </p:extLst>
  </p:cSld>
  <p:clrMapOvr>
    <a:masterClrMapping/>
  </p:clrMapOvr>
  <mc:AlternateContent xmlns:mc="http://schemas.openxmlformats.org/markup-compatibility/2006" xmlns:p14="http://schemas.microsoft.com/office/powerpoint/2010/main">
    <mc:Choice Requires="p14">
      <p:transition spd="slow" p14:dur="2000" advTm="8686"/>
    </mc:Choice>
    <mc:Fallback xmlns="">
      <p:transition spd="slow" advTm="868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4A1A20"/>
            </a:gs>
            <a:gs pos="0">
              <a:schemeClr val="tx1"/>
            </a:gs>
            <a:gs pos="50000">
              <a:srgbClr val="500000"/>
            </a:gs>
          </a:gsLst>
          <a:lin ang="8100000" scaled="1"/>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5D549E-8288-9840-4D63-784E26FC7D0C}"/>
              </a:ext>
            </a:extLst>
          </p:cNvPr>
          <p:cNvSpPr>
            <a:spLocks noGrp="1"/>
          </p:cNvSpPr>
          <p:nvPr>
            <p:ph type="title"/>
          </p:nvPr>
        </p:nvSpPr>
        <p:spPr>
          <a:xfrm>
            <a:off x="1103375" y="2694621"/>
            <a:ext cx="10353980" cy="2293933"/>
          </a:xfrm>
        </p:spPr>
        <p:txBody>
          <a:bodyPr/>
          <a:lstStyle/>
          <a:p>
            <a:r>
              <a:rPr lang="en-US" dirty="0"/>
              <a:t>Thank you</a:t>
            </a:r>
          </a:p>
        </p:txBody>
      </p:sp>
      <p:sp>
        <p:nvSpPr>
          <p:cNvPr id="3" name="Text Placeholder 2">
            <a:extLst>
              <a:ext uri="{FF2B5EF4-FFF2-40B4-BE49-F238E27FC236}">
                <a16:creationId xmlns:a16="http://schemas.microsoft.com/office/drawing/2014/main" id="{8C76A53A-42E6-A77E-318C-882D2DCBDCC3}"/>
              </a:ext>
            </a:extLst>
          </p:cNvPr>
          <p:cNvSpPr>
            <a:spLocks noGrp="1"/>
          </p:cNvSpPr>
          <p:nvPr>
            <p:ph type="body" sz="quarter" idx="12"/>
          </p:nvPr>
        </p:nvSpPr>
        <p:spPr>
          <a:xfrm>
            <a:off x="1103375" y="5162684"/>
            <a:ext cx="5689600" cy="184666"/>
          </a:xfrm>
        </p:spPr>
        <p:txBody>
          <a:bodyPr/>
          <a:lstStyle/>
          <a:p>
            <a:r>
              <a:rPr lang="en-US" dirty="0"/>
              <a:t>PRESENTER’S NAME</a:t>
            </a:r>
          </a:p>
        </p:txBody>
      </p:sp>
    </p:spTree>
    <p:extLst>
      <p:ext uri="{BB962C8B-B14F-4D97-AF65-F5344CB8AC3E}">
        <p14:creationId xmlns:p14="http://schemas.microsoft.com/office/powerpoint/2010/main" val="2121796471"/>
      </p:ext>
    </p:extLst>
  </p:cSld>
  <p:clrMapOvr>
    <a:masterClrMapping/>
  </p:clrMapOvr>
  <mc:AlternateContent xmlns:mc="http://schemas.openxmlformats.org/markup-compatibility/2006" xmlns:p14="http://schemas.microsoft.com/office/powerpoint/2010/main">
    <mc:Choice Requires="p14">
      <p:transition spd="slow" p14:dur="2000" advTm="8686"/>
    </mc:Choice>
    <mc:Fallback xmlns="">
      <p:transition spd="slow" advTm="868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D2C1-5E22-1762-88C4-3A282147E97B}"/>
              </a:ext>
            </a:extLst>
          </p:cNvPr>
          <p:cNvSpPr>
            <a:spLocks noGrp="1"/>
          </p:cNvSpPr>
          <p:nvPr>
            <p:ph type="title"/>
          </p:nvPr>
        </p:nvSpPr>
        <p:spPr>
          <a:xfrm>
            <a:off x="757687" y="2880504"/>
            <a:ext cx="5380839" cy="2219807"/>
          </a:xfrm>
        </p:spPr>
        <p:txBody>
          <a:bodyPr/>
          <a:lstStyle/>
          <a:p>
            <a:r>
              <a:rPr lang="en-US" dirty="0"/>
              <a:t>Title of Presentation</a:t>
            </a:r>
            <a:br>
              <a:rPr lang="en-US" dirty="0"/>
            </a:br>
            <a:r>
              <a:rPr lang="en-US" dirty="0"/>
              <a:t>with Photo</a:t>
            </a:r>
          </a:p>
        </p:txBody>
      </p:sp>
      <p:pic>
        <p:nvPicPr>
          <p:cNvPr id="9" name="Picture Placeholder 8" descr="Person using microscope">
            <a:extLst>
              <a:ext uri="{FF2B5EF4-FFF2-40B4-BE49-F238E27FC236}">
                <a16:creationId xmlns:a16="http://schemas.microsoft.com/office/drawing/2014/main" id="{94F9ED30-9402-6D5F-C1C2-3B497FA12F14}"/>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t="12575" b="12575"/>
          <a:stretch/>
        </p:blipFill>
        <p:spPr>
          <a:xfrm>
            <a:off x="6915808" y="7883"/>
            <a:ext cx="5276193" cy="6858000"/>
          </a:xfrm>
        </p:spPr>
      </p:pic>
      <p:sp>
        <p:nvSpPr>
          <p:cNvPr id="19" name="Text Placeholder 18">
            <a:extLst>
              <a:ext uri="{FF2B5EF4-FFF2-40B4-BE49-F238E27FC236}">
                <a16:creationId xmlns:a16="http://schemas.microsoft.com/office/drawing/2014/main" id="{7B21DAD2-CA59-9C4D-5177-8E13F30A1E47}"/>
              </a:ext>
            </a:extLst>
          </p:cNvPr>
          <p:cNvSpPr>
            <a:spLocks noGrp="1"/>
          </p:cNvSpPr>
          <p:nvPr>
            <p:ph type="body" sz="quarter" idx="12"/>
          </p:nvPr>
        </p:nvSpPr>
        <p:spPr/>
        <p:txBody>
          <a:bodyPr/>
          <a:lstStyle/>
          <a:p>
            <a:r>
              <a:rPr lang="en-US" dirty="0"/>
              <a:t>SUBTITLE IF NEEDED - IN ALL CAPS</a:t>
            </a:r>
          </a:p>
          <a:p>
            <a:endParaRPr lang="en-US" dirty="0"/>
          </a:p>
        </p:txBody>
      </p:sp>
      <p:sp>
        <p:nvSpPr>
          <p:cNvPr id="20" name="Text Placeholder 19">
            <a:extLst>
              <a:ext uri="{FF2B5EF4-FFF2-40B4-BE49-F238E27FC236}">
                <a16:creationId xmlns:a16="http://schemas.microsoft.com/office/drawing/2014/main" id="{BCC5E7BA-35C7-779D-A9E0-F9E2E18EC3DC}"/>
              </a:ext>
            </a:extLst>
          </p:cNvPr>
          <p:cNvSpPr>
            <a:spLocks noGrp="1"/>
          </p:cNvSpPr>
          <p:nvPr>
            <p:ph type="body" sz="quarter" idx="13"/>
          </p:nvPr>
        </p:nvSpPr>
        <p:spPr/>
        <p:txBody>
          <a:bodyPr/>
          <a:lstStyle/>
          <a:p>
            <a:r>
              <a:rPr lang="en-US" dirty="0"/>
              <a:t>Month XX, Year</a:t>
            </a:r>
          </a:p>
          <a:p>
            <a:endParaRPr lang="en-US" dirty="0"/>
          </a:p>
          <a:p>
            <a:endParaRPr lang="en-US" dirty="0"/>
          </a:p>
        </p:txBody>
      </p:sp>
    </p:spTree>
    <p:extLst>
      <p:ext uri="{BB962C8B-B14F-4D97-AF65-F5344CB8AC3E}">
        <p14:creationId xmlns:p14="http://schemas.microsoft.com/office/powerpoint/2010/main" val="274535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8D2C9DC-1D38-EA42-3EA3-24940BEA9080}"/>
              </a:ext>
            </a:extLst>
          </p:cNvPr>
          <p:cNvSpPr>
            <a:spLocks noGrp="1"/>
          </p:cNvSpPr>
          <p:nvPr>
            <p:ph type="title"/>
          </p:nvPr>
        </p:nvSpPr>
        <p:spPr>
          <a:xfrm>
            <a:off x="1103377" y="2992768"/>
            <a:ext cx="9539367" cy="1812912"/>
          </a:xfrm>
        </p:spPr>
        <p:txBody>
          <a:bodyPr/>
          <a:lstStyle/>
          <a:p>
            <a:r>
              <a:rPr lang="en-US" dirty="0"/>
              <a:t>Section Slide No Photo</a:t>
            </a:r>
          </a:p>
        </p:txBody>
      </p:sp>
      <p:sp>
        <p:nvSpPr>
          <p:cNvPr id="11" name="Text Placeholder 10">
            <a:extLst>
              <a:ext uri="{FF2B5EF4-FFF2-40B4-BE49-F238E27FC236}">
                <a16:creationId xmlns:a16="http://schemas.microsoft.com/office/drawing/2014/main" id="{EF477DB1-0EB0-8454-6D6E-22171BD42756}"/>
              </a:ext>
            </a:extLst>
          </p:cNvPr>
          <p:cNvSpPr>
            <a:spLocks noGrp="1"/>
          </p:cNvSpPr>
          <p:nvPr>
            <p:ph type="body" sz="quarter" idx="12"/>
          </p:nvPr>
        </p:nvSpPr>
        <p:spPr>
          <a:xfrm>
            <a:off x="1103376" y="4866293"/>
            <a:ext cx="5689600" cy="608375"/>
          </a:xfrm>
        </p:spPr>
        <p:txBody>
          <a:bodyPr/>
          <a:lstStyle/>
          <a:p>
            <a:r>
              <a:rPr lang="en-US" dirty="0"/>
              <a:t>SECTION SUBTITLE IF NEEDED - ALL CAPS</a:t>
            </a:r>
          </a:p>
        </p:txBody>
      </p:sp>
    </p:spTree>
    <p:extLst>
      <p:ext uri="{BB962C8B-B14F-4D97-AF65-F5344CB8AC3E}">
        <p14:creationId xmlns:p14="http://schemas.microsoft.com/office/powerpoint/2010/main" val="173447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Colorful burst of lights">
            <a:extLst>
              <a:ext uri="{FF2B5EF4-FFF2-40B4-BE49-F238E27FC236}">
                <a16:creationId xmlns:a16="http://schemas.microsoft.com/office/drawing/2014/main" id="{A5224BE8-BDFD-821D-FD55-61E7B8450A1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2477" b="12477"/>
          <a:stretch/>
        </p:blipFill>
        <p:spPr>
          <a:xfrm>
            <a:off x="0" y="0"/>
            <a:ext cx="12192000" cy="6311900"/>
          </a:xfrm>
        </p:spPr>
      </p:pic>
      <p:sp>
        <p:nvSpPr>
          <p:cNvPr id="3" name="Title 2">
            <a:extLst>
              <a:ext uri="{FF2B5EF4-FFF2-40B4-BE49-F238E27FC236}">
                <a16:creationId xmlns:a16="http://schemas.microsoft.com/office/drawing/2014/main" id="{225C49C8-E96A-5EFC-97D9-DF0A55F4970F}"/>
              </a:ext>
            </a:extLst>
          </p:cNvPr>
          <p:cNvSpPr>
            <a:spLocks noGrp="1"/>
          </p:cNvSpPr>
          <p:nvPr>
            <p:ph type="title"/>
          </p:nvPr>
        </p:nvSpPr>
        <p:spPr>
          <a:xfrm>
            <a:off x="348188" y="2086708"/>
            <a:ext cx="4780861" cy="2684585"/>
          </a:xfrm>
        </p:spPr>
        <p:txBody>
          <a:bodyPr/>
          <a:lstStyle/>
          <a:p>
            <a:r>
              <a:rPr lang="en-US" dirty="0"/>
              <a:t>Section Slide With Full Photo</a:t>
            </a:r>
          </a:p>
        </p:txBody>
      </p:sp>
    </p:spTree>
    <p:extLst>
      <p:ext uri="{BB962C8B-B14F-4D97-AF65-F5344CB8AC3E}">
        <p14:creationId xmlns:p14="http://schemas.microsoft.com/office/powerpoint/2010/main" val="205575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49EB7-0CC0-5601-54B7-FD1C6454E88B}"/>
              </a:ext>
            </a:extLst>
          </p:cNvPr>
          <p:cNvSpPr>
            <a:spLocks noGrp="1"/>
          </p:cNvSpPr>
          <p:nvPr>
            <p:ph type="title"/>
          </p:nvPr>
        </p:nvSpPr>
        <p:spPr>
          <a:xfrm>
            <a:off x="838200" y="641024"/>
            <a:ext cx="10515600" cy="722689"/>
          </a:xfrm>
        </p:spPr>
        <p:txBody>
          <a:bodyPr lIns="0" rIns="0"/>
          <a:lstStyle/>
          <a:p>
            <a:r>
              <a:rPr lang="en-US" dirty="0"/>
              <a:t>Title and bullets</a:t>
            </a:r>
          </a:p>
        </p:txBody>
      </p:sp>
      <p:sp>
        <p:nvSpPr>
          <p:cNvPr id="4" name="Content Placeholder 2">
            <a:extLst>
              <a:ext uri="{FF2B5EF4-FFF2-40B4-BE49-F238E27FC236}">
                <a16:creationId xmlns:a16="http://schemas.microsoft.com/office/drawing/2014/main" id="{81C20BE9-B0D2-D05A-8335-E084BBABEBD2}"/>
              </a:ext>
            </a:extLst>
          </p:cNvPr>
          <p:cNvSpPr>
            <a:spLocks noGrp="1"/>
          </p:cNvSpPr>
          <p:nvPr>
            <p:ph type="body" sz="quarter" idx="10"/>
          </p:nvPr>
        </p:nvSpPr>
        <p:spPr>
          <a:xfrm>
            <a:off x="838200" y="1784346"/>
            <a:ext cx="10515600" cy="3981450"/>
          </a:xfrm>
        </p:spPr>
        <p:txBody>
          <a:bodyPr lIns="0" tIns="0" rIns="0" bIns="0"/>
          <a:lstStyle/>
          <a:p>
            <a:r>
              <a:rPr lang="en-US" dirty="0"/>
              <a:t>Item one text</a:t>
            </a:r>
          </a:p>
          <a:p>
            <a:r>
              <a:rPr lang="en-US" dirty="0"/>
              <a:t>Item two text</a:t>
            </a:r>
          </a:p>
          <a:p>
            <a:r>
              <a:rPr lang="en-US" dirty="0"/>
              <a:t>Item three text</a:t>
            </a:r>
          </a:p>
          <a:p>
            <a:pPr lvl="1"/>
            <a:r>
              <a:rPr lang="en-US" dirty="0"/>
              <a:t>Sub text here</a:t>
            </a:r>
          </a:p>
          <a:p>
            <a:pPr lvl="1"/>
            <a:r>
              <a:rPr lang="en-US" dirty="0"/>
              <a:t>Sub text here</a:t>
            </a:r>
          </a:p>
          <a:p>
            <a:r>
              <a:rPr lang="en-US" dirty="0"/>
              <a:t>Item four text</a:t>
            </a:r>
          </a:p>
        </p:txBody>
      </p:sp>
    </p:spTree>
    <p:extLst>
      <p:ext uri="{BB962C8B-B14F-4D97-AF65-F5344CB8AC3E}">
        <p14:creationId xmlns:p14="http://schemas.microsoft.com/office/powerpoint/2010/main" val="237328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68F3-7362-C7DF-ED33-AB6C9884177F}"/>
              </a:ext>
            </a:extLst>
          </p:cNvPr>
          <p:cNvSpPr>
            <a:spLocks noGrp="1"/>
          </p:cNvSpPr>
          <p:nvPr>
            <p:ph type="title"/>
          </p:nvPr>
        </p:nvSpPr>
        <p:spPr>
          <a:xfrm>
            <a:off x="838200" y="641024"/>
            <a:ext cx="10515600" cy="1077352"/>
          </a:xfrm>
        </p:spPr>
        <p:txBody>
          <a:bodyPr lIns="0" tIns="0" rIns="0" bIns="0"/>
          <a:lstStyle/>
          <a:p>
            <a:r>
              <a:rPr lang="en-US" dirty="0"/>
              <a:t>Slide that has a longer title that needs an extra line to accommodate text</a:t>
            </a:r>
          </a:p>
        </p:txBody>
      </p:sp>
      <p:sp>
        <p:nvSpPr>
          <p:cNvPr id="3" name="Content Placeholder 2">
            <a:extLst>
              <a:ext uri="{FF2B5EF4-FFF2-40B4-BE49-F238E27FC236}">
                <a16:creationId xmlns:a16="http://schemas.microsoft.com/office/drawing/2014/main" id="{99350DDF-B455-2F0C-0102-21790BC4DB57}"/>
              </a:ext>
            </a:extLst>
          </p:cNvPr>
          <p:cNvSpPr>
            <a:spLocks noGrp="1"/>
          </p:cNvSpPr>
          <p:nvPr>
            <p:ph type="body" sz="quarter" idx="10"/>
          </p:nvPr>
        </p:nvSpPr>
        <p:spPr>
          <a:xfrm>
            <a:off x="838200" y="2203445"/>
            <a:ext cx="10515600" cy="3981450"/>
          </a:xfrm>
        </p:spPr>
        <p:txBody>
          <a:bodyPr lIns="0" tIns="0" rIns="0" bIns="0"/>
          <a:lstStyle/>
          <a:p>
            <a:r>
              <a:rPr lang="en-US" dirty="0"/>
              <a:t>Item one text</a:t>
            </a:r>
          </a:p>
          <a:p>
            <a:r>
              <a:rPr lang="en-US" dirty="0"/>
              <a:t>Item two text</a:t>
            </a:r>
          </a:p>
          <a:p>
            <a:r>
              <a:rPr lang="en-US" dirty="0"/>
              <a:t>Item three text</a:t>
            </a:r>
          </a:p>
          <a:p>
            <a:pPr lvl="1"/>
            <a:r>
              <a:rPr lang="en-US" dirty="0"/>
              <a:t>Sub text here</a:t>
            </a:r>
          </a:p>
          <a:p>
            <a:pPr lvl="1"/>
            <a:r>
              <a:rPr lang="en-US" dirty="0"/>
              <a:t>Sub text here</a:t>
            </a:r>
          </a:p>
          <a:p>
            <a:r>
              <a:rPr lang="en-US" dirty="0"/>
              <a:t>Item four text</a:t>
            </a:r>
          </a:p>
        </p:txBody>
      </p:sp>
      <p:cxnSp>
        <p:nvCxnSpPr>
          <p:cNvPr id="8" name="Straight Connector 7">
            <a:extLst>
              <a:ext uri="{FF2B5EF4-FFF2-40B4-BE49-F238E27FC236}">
                <a16:creationId xmlns:a16="http://schemas.microsoft.com/office/drawing/2014/main" id="{86576A38-5010-D0F4-28EF-A86ECD6CC7D7}"/>
              </a:ext>
            </a:extLst>
          </p:cNvPr>
          <p:cNvCxnSpPr>
            <a:cxnSpLocks noGrp="1" noRot="1" noMove="1" noResize="1" noEditPoints="1" noAdjustHandles="1" noChangeArrowheads="1" noChangeShapeType="1"/>
          </p:cNvCxnSpPr>
          <p:nvPr/>
        </p:nvCxnSpPr>
        <p:spPr>
          <a:xfrm flipV="1">
            <a:off x="1524000" y="6311897"/>
            <a:ext cx="9144000" cy="2"/>
          </a:xfrm>
          <a:prstGeom prst="line">
            <a:avLst/>
          </a:prstGeom>
          <a:ln>
            <a:solidFill>
              <a:srgbClr val="E4002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92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E90A-9653-9E8F-56A5-87D82BDE6F32}"/>
              </a:ext>
            </a:extLst>
          </p:cNvPr>
          <p:cNvSpPr>
            <a:spLocks noGrp="1"/>
          </p:cNvSpPr>
          <p:nvPr>
            <p:ph type="title"/>
          </p:nvPr>
        </p:nvSpPr>
        <p:spPr>
          <a:xfrm>
            <a:off x="838200" y="641024"/>
            <a:ext cx="5257800" cy="722689"/>
          </a:xfrm>
        </p:spPr>
        <p:txBody>
          <a:bodyPr/>
          <a:lstStyle/>
          <a:p>
            <a:r>
              <a:rPr lang="en-US" dirty="0"/>
              <a:t>Bullet slide with image or photo</a:t>
            </a:r>
          </a:p>
        </p:txBody>
      </p:sp>
      <p:pic>
        <p:nvPicPr>
          <p:cNvPr id="6" name="Picture Placeholder 5" descr="Pipetting sample into multi well tray">
            <a:extLst>
              <a:ext uri="{FF2B5EF4-FFF2-40B4-BE49-F238E27FC236}">
                <a16:creationId xmlns:a16="http://schemas.microsoft.com/office/drawing/2014/main" id="{EC351CD7-5867-93C0-F6A4-DC666A818F0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12452" b="12452"/>
          <a:stretch/>
        </p:blipFill>
        <p:spPr>
          <a:xfrm>
            <a:off x="6464301" y="0"/>
            <a:ext cx="5727700" cy="6311900"/>
          </a:xfrm>
        </p:spPr>
      </p:pic>
      <p:sp>
        <p:nvSpPr>
          <p:cNvPr id="7" name="Content Placeholder 2">
            <a:extLst>
              <a:ext uri="{FF2B5EF4-FFF2-40B4-BE49-F238E27FC236}">
                <a16:creationId xmlns:a16="http://schemas.microsoft.com/office/drawing/2014/main" id="{0E4310DC-B99A-383A-54BB-91D9DEE02568}"/>
              </a:ext>
            </a:extLst>
          </p:cNvPr>
          <p:cNvSpPr>
            <a:spLocks noGrp="1"/>
          </p:cNvSpPr>
          <p:nvPr>
            <p:ph type="body" sz="quarter" idx="10"/>
          </p:nvPr>
        </p:nvSpPr>
        <p:spPr>
          <a:xfrm>
            <a:off x="838200" y="2037203"/>
            <a:ext cx="5135880" cy="3981450"/>
          </a:xfrm>
        </p:spPr>
        <p:txBody>
          <a:bodyPr lIns="0" tIns="0" rIns="0" bIns="0"/>
          <a:lstStyle/>
          <a:p>
            <a:r>
              <a:rPr lang="en-US" dirty="0"/>
              <a:t>Item one text</a:t>
            </a:r>
          </a:p>
          <a:p>
            <a:r>
              <a:rPr lang="en-US" dirty="0"/>
              <a:t>Item two text</a:t>
            </a:r>
          </a:p>
          <a:p>
            <a:r>
              <a:rPr lang="en-US" dirty="0"/>
              <a:t>Item three text</a:t>
            </a:r>
          </a:p>
          <a:p>
            <a:pPr lvl="1"/>
            <a:r>
              <a:rPr lang="en-US" dirty="0"/>
              <a:t>Sub text here</a:t>
            </a:r>
          </a:p>
          <a:p>
            <a:pPr lvl="1"/>
            <a:r>
              <a:rPr lang="en-US" dirty="0"/>
              <a:t>Sub text here</a:t>
            </a:r>
          </a:p>
          <a:p>
            <a:r>
              <a:rPr lang="en-US" dirty="0"/>
              <a:t>Item one text</a:t>
            </a:r>
          </a:p>
        </p:txBody>
      </p:sp>
    </p:spTree>
    <p:extLst>
      <p:ext uri="{BB962C8B-B14F-4D97-AF65-F5344CB8AC3E}">
        <p14:creationId xmlns:p14="http://schemas.microsoft.com/office/powerpoint/2010/main" val="149833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1F5D-9E33-74FC-98B8-BC54090F9F2A}"/>
              </a:ext>
            </a:extLst>
          </p:cNvPr>
          <p:cNvSpPr>
            <a:spLocks noGrp="1"/>
          </p:cNvSpPr>
          <p:nvPr>
            <p:ph type="title"/>
          </p:nvPr>
        </p:nvSpPr>
        <p:spPr>
          <a:xfrm>
            <a:off x="838200" y="641024"/>
            <a:ext cx="5257800" cy="722689"/>
          </a:xfrm>
        </p:spPr>
        <p:txBody>
          <a:bodyPr/>
          <a:lstStyle/>
          <a:p>
            <a:r>
              <a:rPr lang="en-US" dirty="0"/>
              <a:t>Bullets slide with multi-photos</a:t>
            </a:r>
          </a:p>
        </p:txBody>
      </p:sp>
      <p:pic>
        <p:nvPicPr>
          <p:cNvPr id="8" name="Picture Placeholder 7" descr="Cow in pasture">
            <a:extLst>
              <a:ext uri="{FF2B5EF4-FFF2-40B4-BE49-F238E27FC236}">
                <a16:creationId xmlns:a16="http://schemas.microsoft.com/office/drawing/2014/main" id="{4FE5AF95-A14B-0CBD-C7D4-D9B041B3343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t="12471" b="12471"/>
          <a:stretch/>
        </p:blipFill>
        <p:spPr>
          <a:xfrm>
            <a:off x="6464301" y="0"/>
            <a:ext cx="2774527" cy="3429000"/>
          </a:xfrm>
        </p:spPr>
      </p:pic>
      <p:pic>
        <p:nvPicPr>
          <p:cNvPr id="10" name="Picture Placeholder 9" descr="A cross section of a plant stem&#10;&#10;Description automatically generated">
            <a:extLst>
              <a:ext uri="{FF2B5EF4-FFF2-40B4-BE49-F238E27FC236}">
                <a16:creationId xmlns:a16="http://schemas.microsoft.com/office/drawing/2014/main" id="{68A2AC1B-9AB5-BF0A-0E62-3A434CEC417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t="12562" b="12562"/>
          <a:stretch/>
        </p:blipFill>
        <p:spPr>
          <a:xfrm>
            <a:off x="9417474" y="0"/>
            <a:ext cx="2774527" cy="3429000"/>
          </a:xfrm>
        </p:spPr>
      </p:pic>
      <p:pic>
        <p:nvPicPr>
          <p:cNvPr id="12" name="Picture Placeholder 11" descr="A scientist holding a pipette&#10;&#10;Description automatically generated">
            <a:extLst>
              <a:ext uri="{FF2B5EF4-FFF2-40B4-BE49-F238E27FC236}">
                <a16:creationId xmlns:a16="http://schemas.microsoft.com/office/drawing/2014/main" id="{86E01C95-F71C-67D1-FD02-647404823257}"/>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t="12354" b="12354"/>
          <a:stretch/>
        </p:blipFill>
        <p:spPr>
          <a:xfrm>
            <a:off x="6464301" y="3556000"/>
            <a:ext cx="5727700" cy="2755900"/>
          </a:xfrm>
        </p:spPr>
      </p:pic>
      <p:sp>
        <p:nvSpPr>
          <p:cNvPr id="3" name="Text Placeholder 2">
            <a:extLst>
              <a:ext uri="{FF2B5EF4-FFF2-40B4-BE49-F238E27FC236}">
                <a16:creationId xmlns:a16="http://schemas.microsoft.com/office/drawing/2014/main" id="{6AD45AFA-FD16-4CEE-8EE7-7435A2ECF454}"/>
              </a:ext>
            </a:extLst>
          </p:cNvPr>
          <p:cNvSpPr>
            <a:spLocks noGrp="1"/>
          </p:cNvSpPr>
          <p:nvPr>
            <p:ph type="body" sz="quarter" idx="10"/>
          </p:nvPr>
        </p:nvSpPr>
        <p:spPr>
          <a:xfrm>
            <a:off x="838200" y="1714500"/>
            <a:ext cx="5257800" cy="3981450"/>
          </a:xfrm>
        </p:spPr>
        <p:txBody>
          <a:bodyPr/>
          <a:lstStyle/>
          <a:p>
            <a:r>
              <a:rPr lang="en-US" dirty="0"/>
              <a:t>Item one text</a:t>
            </a:r>
          </a:p>
          <a:p>
            <a:r>
              <a:rPr lang="en-US" dirty="0"/>
              <a:t>Item two text</a:t>
            </a:r>
          </a:p>
          <a:p>
            <a:r>
              <a:rPr lang="en-US" dirty="0"/>
              <a:t>Item three text</a:t>
            </a:r>
          </a:p>
          <a:p>
            <a:pPr lvl="1"/>
            <a:r>
              <a:rPr lang="en-US" dirty="0"/>
              <a:t>Sub text here</a:t>
            </a:r>
          </a:p>
          <a:p>
            <a:pPr lvl="1"/>
            <a:r>
              <a:rPr lang="en-US" dirty="0"/>
              <a:t>Sub text here</a:t>
            </a:r>
          </a:p>
          <a:p>
            <a:r>
              <a:rPr lang="en-US" dirty="0"/>
              <a:t>Item one text</a:t>
            </a:r>
          </a:p>
          <a:p>
            <a:endParaRPr lang="en-US" dirty="0"/>
          </a:p>
        </p:txBody>
      </p:sp>
    </p:spTree>
    <p:extLst>
      <p:ext uri="{BB962C8B-B14F-4D97-AF65-F5344CB8AC3E}">
        <p14:creationId xmlns:p14="http://schemas.microsoft.com/office/powerpoint/2010/main" val="276049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2B09-3898-8900-27AB-B3FA4DB029C0}"/>
              </a:ext>
            </a:extLst>
          </p:cNvPr>
          <p:cNvSpPr>
            <a:spLocks noGrp="1"/>
          </p:cNvSpPr>
          <p:nvPr>
            <p:ph type="title"/>
          </p:nvPr>
        </p:nvSpPr>
        <p:spPr>
          <a:xfrm>
            <a:off x="838200" y="704949"/>
            <a:ext cx="10515528" cy="690095"/>
          </a:xfrm>
        </p:spPr>
        <p:txBody>
          <a:bodyPr/>
          <a:lstStyle/>
          <a:p>
            <a:r>
              <a:rPr lang="en-US" dirty="0"/>
              <a:t>Two column layout</a:t>
            </a:r>
          </a:p>
        </p:txBody>
      </p:sp>
      <p:sp>
        <p:nvSpPr>
          <p:cNvPr id="3" name="Text Placeholder 2">
            <a:extLst>
              <a:ext uri="{FF2B5EF4-FFF2-40B4-BE49-F238E27FC236}">
                <a16:creationId xmlns:a16="http://schemas.microsoft.com/office/drawing/2014/main" id="{3D08E2F8-4972-1155-C270-2D8B2D7DF810}"/>
              </a:ext>
            </a:extLst>
          </p:cNvPr>
          <p:cNvSpPr>
            <a:spLocks noGrp="1"/>
          </p:cNvSpPr>
          <p:nvPr>
            <p:ph type="body" sz="quarter" idx="10"/>
          </p:nvPr>
        </p:nvSpPr>
        <p:spPr>
          <a:xfrm>
            <a:off x="838201" y="2330339"/>
            <a:ext cx="4914900" cy="3554413"/>
          </a:xfrm>
        </p:spPr>
        <p:txBody>
          <a:bodyPr/>
          <a:lstStyle/>
          <a:p>
            <a:r>
              <a:rPr lang="en-US" dirty="0"/>
              <a:t>Placeholder text here. Placeholder text here. Placeholder text here. Placeholder text here. Placeholder text here. Placeholder text here. Placeholder text here. Placeholder text here. Placeholder text here. Placeholder text here. Placeholder text here. Placeholder text here.</a:t>
            </a:r>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7B8192A4-C476-B79C-BE9F-5F61C025B203}"/>
              </a:ext>
            </a:extLst>
          </p:cNvPr>
          <p:cNvSpPr>
            <a:spLocks noGrp="1"/>
          </p:cNvSpPr>
          <p:nvPr>
            <p:ph type="body" sz="quarter" idx="11"/>
          </p:nvPr>
        </p:nvSpPr>
        <p:spPr>
          <a:xfrm>
            <a:off x="838201" y="1768475"/>
            <a:ext cx="4914900" cy="355600"/>
          </a:xfrm>
        </p:spPr>
        <p:txBody>
          <a:bodyPr/>
          <a:lstStyle/>
          <a:p>
            <a:r>
              <a:rPr lang="en-US" dirty="0"/>
              <a:t>Title One Column</a:t>
            </a:r>
          </a:p>
        </p:txBody>
      </p:sp>
      <p:sp>
        <p:nvSpPr>
          <p:cNvPr id="5" name="Text Placeholder 4">
            <a:extLst>
              <a:ext uri="{FF2B5EF4-FFF2-40B4-BE49-F238E27FC236}">
                <a16:creationId xmlns:a16="http://schemas.microsoft.com/office/drawing/2014/main" id="{21839248-A3CA-F6CF-BEE5-635F4D8032D5}"/>
              </a:ext>
            </a:extLst>
          </p:cNvPr>
          <p:cNvSpPr>
            <a:spLocks noGrp="1"/>
          </p:cNvSpPr>
          <p:nvPr>
            <p:ph type="body" sz="quarter" idx="12"/>
          </p:nvPr>
        </p:nvSpPr>
        <p:spPr>
          <a:xfrm>
            <a:off x="6554894" y="2330339"/>
            <a:ext cx="4914900" cy="3554413"/>
          </a:xfrm>
        </p:spPr>
        <p:txBody>
          <a:bodyPr/>
          <a:lstStyle/>
          <a:p>
            <a:r>
              <a:rPr lang="en-US" dirty="0"/>
              <a:t>Placeholder text here. Placeholder text here. Placeholder text here. Placeholder text here. Placeholder text here. Placeholder text here. Placeholder text here. Placeholder text here. Placeholder text here. Placeholder text here. Placeholder text here. Placeholder text here.</a:t>
            </a:r>
          </a:p>
        </p:txBody>
      </p:sp>
      <p:sp>
        <p:nvSpPr>
          <p:cNvPr id="6" name="Text Placeholder 5">
            <a:extLst>
              <a:ext uri="{FF2B5EF4-FFF2-40B4-BE49-F238E27FC236}">
                <a16:creationId xmlns:a16="http://schemas.microsoft.com/office/drawing/2014/main" id="{CB8FEFB9-870E-756F-5A3C-60EFB9168F69}"/>
              </a:ext>
            </a:extLst>
          </p:cNvPr>
          <p:cNvSpPr>
            <a:spLocks noGrp="1"/>
          </p:cNvSpPr>
          <p:nvPr>
            <p:ph type="body" sz="quarter" idx="13"/>
          </p:nvPr>
        </p:nvSpPr>
        <p:spPr>
          <a:xfrm>
            <a:off x="6554894" y="1768475"/>
            <a:ext cx="4914900" cy="355600"/>
          </a:xfrm>
        </p:spPr>
        <p:txBody>
          <a:bodyPr/>
          <a:lstStyle/>
          <a:p>
            <a:r>
              <a:rPr lang="en-US" dirty="0"/>
              <a:t>Title Two Column</a:t>
            </a:r>
          </a:p>
        </p:txBody>
      </p:sp>
      <p:cxnSp>
        <p:nvCxnSpPr>
          <p:cNvPr id="21" name="Straight Connector 20">
            <a:extLst>
              <a:ext uri="{FF2B5EF4-FFF2-40B4-BE49-F238E27FC236}">
                <a16:creationId xmlns:a16="http://schemas.microsoft.com/office/drawing/2014/main" id="{713BBA75-7E1F-E08E-47CD-95B2A8861822}"/>
              </a:ext>
            </a:extLst>
          </p:cNvPr>
          <p:cNvCxnSpPr>
            <a:cxnSpLocks/>
          </p:cNvCxnSpPr>
          <p:nvPr/>
        </p:nvCxnSpPr>
        <p:spPr>
          <a:xfrm>
            <a:off x="5753100" y="1768476"/>
            <a:ext cx="0" cy="3159125"/>
          </a:xfrm>
          <a:prstGeom prst="line">
            <a:avLst/>
          </a:prstGeom>
          <a:ln w="6350">
            <a:solidFill>
              <a:srgbClr val="E4002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113632"/>
      </p:ext>
    </p:extLst>
  </p:cSld>
  <p:clrMapOvr>
    <a:masterClrMapping/>
  </p:clrMapOvr>
</p:sld>
</file>

<file path=ppt/theme/theme1.xml><?xml version="1.0" encoding="utf-8"?>
<a:theme xmlns:a="http://schemas.openxmlformats.org/drawingml/2006/main" name="DOR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Template" id="{FC1D2D65-3CE4-584C-86CC-C5A5B8EE5728}" vid="{D2E89CCE-2564-BF4D-A235-3F13035A4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Theme1</Template>
  <TotalTime>4958</TotalTime>
  <Words>724</Words>
  <Application>Microsoft Macintosh PowerPoint</Application>
  <PresentationFormat>Widescreen</PresentationFormat>
  <Paragraphs>87</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Arial</vt:lpstr>
      <vt:lpstr>Courier New</vt:lpstr>
      <vt:lpstr>DOR theme</vt:lpstr>
      <vt:lpstr>Title of Presentation  No Photo</vt:lpstr>
      <vt:lpstr>Title of Presentation with Photo</vt:lpstr>
      <vt:lpstr>Section Slide No Photo</vt:lpstr>
      <vt:lpstr>Section Slide With Full Photo</vt:lpstr>
      <vt:lpstr>Title and bullets</vt:lpstr>
      <vt:lpstr>Slide that has a longer title that needs an extra line to accommodate text</vt:lpstr>
      <vt:lpstr>Bullet slide with image or photo</vt:lpstr>
      <vt:lpstr>Bullets slide with multi-photos</vt:lpstr>
      <vt:lpstr>Two column layout</vt:lpstr>
      <vt:lpstr>Horizontal rows of text with dividers</vt:lpstr>
      <vt:lpstr>Two columns and two rows of text</vt:lpstr>
      <vt:lpstr>Three column with photos and text</vt:lpstr>
      <vt:lpstr>Four columns with text and photos</vt:lpstr>
      <vt:lpstr>Four columns with icon</vt:lpstr>
      <vt:lpstr>Questions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 Presentation Template</dc:title>
  <dc:subject/>
  <dc:creator>McShan, Brenda Kay</dc:creator>
  <cp:keywords/>
  <dc:description/>
  <cp:lastModifiedBy>McShan, Brenda Kay</cp:lastModifiedBy>
  <cp:revision>5</cp:revision>
  <dcterms:created xsi:type="dcterms:W3CDTF">2024-04-12T13:59:33Z</dcterms:created>
  <dcterms:modified xsi:type="dcterms:W3CDTF">2024-04-17T21:30:01Z</dcterms:modified>
  <cp:category/>
</cp:coreProperties>
</file>